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266" r:id="rId5"/>
    <p:sldId id="272" r:id="rId6"/>
    <p:sldId id="258" r:id="rId7"/>
    <p:sldId id="259" r:id="rId8"/>
    <p:sldId id="271" r:id="rId9"/>
    <p:sldId id="269" r:id="rId1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000F2E"/>
    <a:srgbClr val="000B14"/>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274" autoAdjust="0"/>
  </p:normalViewPr>
  <p:slideViewPr>
    <p:cSldViewPr snapToGrid="0" showGuides="1">
      <p:cViewPr>
        <p:scale>
          <a:sx n="33" d="100"/>
          <a:sy n="33" d="100"/>
        </p:scale>
        <p:origin x="2178" y="846"/>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19.10.2024</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4.jp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19.10.2024</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dirty="0"/>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dirty="0"/>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dirty="0"/>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dirty="0"/>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dirty="0"/>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dirty="0"/>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dirty="0"/>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dirty="0"/>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dirty="0"/>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dirty="0"/>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jpeg"/><Relationship Id="rId1" Type="http://schemas.openxmlformats.org/officeDocument/2006/relationships/slideLayout" Target="../slideLayouts/slideLayout10.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rot="21017381">
            <a:off x="-5605870" y="-1605297"/>
            <a:ext cx="6761018" cy="1986750"/>
          </a:xfrm>
        </p:spPr>
        <p:txBody>
          <a:bodyPr/>
          <a:lstStyle/>
          <a:p>
            <a:pPr algn="ctr">
              <a:lnSpc>
                <a:spcPct val="100000"/>
              </a:lnSpc>
            </a:pPr>
            <a:br>
              <a:rPr lang="en-US" sz="2800" dirty="0"/>
            </a:br>
            <a:r>
              <a:rPr lang="en-US" sz="2800" dirty="0"/>
              <a:t>Presentation on:</a:t>
            </a:r>
            <a:br>
              <a:rPr lang="en-US" dirty="0"/>
            </a:br>
            <a:r>
              <a:rPr lang="en-US" dirty="0"/>
              <a:t>TYPES OF TAGS</a:t>
            </a:r>
            <a:endParaRPr lang="ru-RU" dirty="0"/>
          </a:p>
        </p:txBody>
      </p:sp>
      <p:sp>
        <p:nvSpPr>
          <p:cNvPr id="4" name="Rectangle: Rounded Corners 3">
            <a:extLst>
              <a:ext uri="{FF2B5EF4-FFF2-40B4-BE49-F238E27FC236}">
                <a16:creationId xmlns:a16="http://schemas.microsoft.com/office/drawing/2014/main" id="{BD38300C-7610-8966-0DFB-8AA14C5CBC70}"/>
              </a:ext>
            </a:extLst>
          </p:cNvPr>
          <p:cNvSpPr/>
          <p:nvPr/>
        </p:nvSpPr>
        <p:spPr>
          <a:xfrm rot="20032580">
            <a:off x="12142148" y="-1952593"/>
            <a:ext cx="8416066" cy="3229238"/>
          </a:xfrm>
          <a:prstGeom prst="roundRect">
            <a:avLst>
              <a:gd name="adj" fmla="val 50000"/>
            </a:avLst>
          </a:prstGeom>
          <a:blipFill dpi="0" rotWithShape="1">
            <a:blip r:embed="rId2"/>
            <a:srcRect/>
            <a:tile tx="0" ty="0" sx="100000" sy="100000" flip="none" algn="tl"/>
          </a:blipFill>
          <a:ln w="12700" cap="flat">
            <a:noFill/>
            <a:prstDash val="solid"/>
            <a:miter/>
          </a:ln>
        </p:spPr>
        <p:txBody>
          <a:bodyPr rtlCol="0" anchor="ctr"/>
          <a:lstStyle/>
          <a:p>
            <a:pPr algn="l"/>
            <a:endParaRPr lang="en-US" dirty="0"/>
          </a:p>
        </p:txBody>
      </p:sp>
      <p:sp useBgFill="1">
        <p:nvSpPr>
          <p:cNvPr id="8" name="Rectangle 7">
            <a:extLst>
              <a:ext uri="{FF2B5EF4-FFF2-40B4-BE49-F238E27FC236}">
                <a16:creationId xmlns:a16="http://schemas.microsoft.com/office/drawing/2014/main" id="{D42D63C7-89C6-E5E7-D373-69519F2BED93}"/>
              </a:ext>
            </a:extLst>
          </p:cNvPr>
          <p:cNvSpPr/>
          <p:nvPr/>
        </p:nvSpPr>
        <p:spPr>
          <a:xfrm>
            <a:off x="914532" y="3077029"/>
            <a:ext cx="2175293" cy="279185"/>
          </a:xfrm>
          <a:prstGeom prst="rect">
            <a:avLst/>
          </a:prstGeom>
          <a:ln w="12700" cap="flat">
            <a:noFill/>
            <a:prstDash val="solid"/>
            <a:miter/>
          </a:ln>
        </p:spPr>
        <p:txBody>
          <a:bodyPr rtlCol="0" anchor="ctr"/>
          <a:lstStyle/>
          <a:p>
            <a:pPr algn="l"/>
            <a:endParaRPr lang="en-US" dirty="0"/>
          </a:p>
        </p:txBody>
      </p:sp>
      <p:sp>
        <p:nvSpPr>
          <p:cNvPr id="10" name="Rectangle: Rounded Corners 9">
            <a:extLst>
              <a:ext uri="{FF2B5EF4-FFF2-40B4-BE49-F238E27FC236}">
                <a16:creationId xmlns:a16="http://schemas.microsoft.com/office/drawing/2014/main" id="{C94A8CC5-0A02-B692-1CA5-8596ED4C8DAD}"/>
              </a:ext>
            </a:extLst>
          </p:cNvPr>
          <p:cNvSpPr/>
          <p:nvPr/>
        </p:nvSpPr>
        <p:spPr>
          <a:xfrm>
            <a:off x="198525" y="3081383"/>
            <a:ext cx="0" cy="82296"/>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14" name="Oval 13">
            <a:extLst>
              <a:ext uri="{FF2B5EF4-FFF2-40B4-BE49-F238E27FC236}">
                <a16:creationId xmlns:a16="http://schemas.microsoft.com/office/drawing/2014/main" id="{4CF8E1DA-FE13-A404-F394-8D4DFC76DA89}"/>
              </a:ext>
            </a:extLst>
          </p:cNvPr>
          <p:cNvSpPr/>
          <p:nvPr/>
        </p:nvSpPr>
        <p:spPr>
          <a:xfrm>
            <a:off x="11135369" y="6178769"/>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1</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9" name="TextBox 8">
            <a:extLst>
              <a:ext uri="{FF2B5EF4-FFF2-40B4-BE49-F238E27FC236}">
                <a16:creationId xmlns:a16="http://schemas.microsoft.com/office/drawing/2014/main" id="{FD3392E1-C671-A2F6-A920-18BCAEC19C9D}"/>
              </a:ext>
            </a:extLst>
          </p:cNvPr>
          <p:cNvSpPr txBox="1"/>
          <p:nvPr/>
        </p:nvSpPr>
        <p:spPr>
          <a:xfrm>
            <a:off x="-3844713" y="4083555"/>
            <a:ext cx="3552576" cy="2112886"/>
          </a:xfrm>
          <a:prstGeom prst="rect">
            <a:avLst/>
          </a:prstGeom>
          <a:noFill/>
        </p:spPr>
        <p:txBody>
          <a:bodyPr wrap="none" rtlCol="0">
            <a:spAutoFit/>
          </a:bodyPr>
          <a:lstStyle/>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Presented By: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Pradip Niroula</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008EDC"/>
              </a:solidFill>
              <a:effectLst/>
              <a:uLnTx/>
              <a:uFillTx/>
              <a:latin typeface="Century Gothic"/>
              <a:ea typeface="+mn-ea"/>
              <a:cs typeface="+mn-cs"/>
            </a:endParaRPr>
          </a:p>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Roll No : 23</a:t>
            </a:r>
            <a:endParaRPr kumimoji="0" lang="ru-RU" sz="2800" b="0" i="0" u="none" strike="noStrike" kern="1200" cap="none" spc="0" normalizeH="0" baseline="0" noProof="0" dirty="0">
              <a:ln>
                <a:noFill/>
              </a:ln>
              <a:solidFill>
                <a:srgbClr val="008EDC"/>
              </a:solidFill>
              <a:effectLst/>
              <a:uLnTx/>
              <a:uFillTx/>
              <a:latin typeface="Century Gothic"/>
              <a:ea typeface="+mn-ea"/>
              <a:cs typeface="+mn-cs"/>
            </a:endParaRPr>
          </a:p>
          <a:p>
            <a:endParaRPr lang="en-US" dirty="0"/>
          </a:p>
        </p:txBody>
      </p:sp>
      <p:sp>
        <p:nvSpPr>
          <p:cNvPr id="11" name="TextBox 10">
            <a:extLst>
              <a:ext uri="{FF2B5EF4-FFF2-40B4-BE49-F238E27FC236}">
                <a16:creationId xmlns:a16="http://schemas.microsoft.com/office/drawing/2014/main" id="{4F20D648-FDB2-7E3C-9400-BE996F4E2A7C}"/>
              </a:ext>
            </a:extLst>
          </p:cNvPr>
          <p:cNvSpPr txBox="1"/>
          <p:nvPr/>
        </p:nvSpPr>
        <p:spPr>
          <a:xfrm>
            <a:off x="914532" y="7258050"/>
            <a:ext cx="3735318" cy="1273169"/>
          </a:xfrm>
          <a:prstGeom prst="rect">
            <a:avLst/>
          </a:prstGeom>
          <a:noFill/>
        </p:spPr>
        <p:txBody>
          <a:bodyPr wrap="non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D30F64"/>
                </a:solidFill>
                <a:effectLst/>
                <a:uLnTx/>
                <a:uFillTx/>
                <a:latin typeface="Century Gothic"/>
                <a:ea typeface="+mn-ea"/>
                <a:cs typeface="+mn-cs"/>
              </a:rPr>
              <a:t>Presented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800" dirty="0">
                <a:solidFill>
                  <a:srgbClr val="D30F64"/>
                </a:solidFill>
                <a:latin typeface="Century Gothic"/>
              </a:rPr>
              <a:t>      </a:t>
            </a:r>
            <a:r>
              <a:rPr kumimoji="0" lang="en-US" sz="2800" b="0" i="0" u="none" strike="noStrike" kern="1200" cap="none" spc="0" normalizeH="0" baseline="0" noProof="0" dirty="0">
                <a:ln>
                  <a:noFill/>
                </a:ln>
                <a:solidFill>
                  <a:srgbClr val="D30F64"/>
                </a:solidFill>
                <a:effectLst/>
                <a:uLnTx/>
                <a:uFillTx/>
                <a:latin typeface="Century Gothic"/>
                <a:ea typeface="+mn-ea"/>
                <a:cs typeface="+mn-cs"/>
              </a:rPr>
              <a:t>Anjana Bhattarai</a:t>
            </a:r>
            <a:endParaRPr kumimoji="0" lang="ru-RU" sz="2800" b="0" i="0" u="none" strike="noStrike" kern="1200" cap="none" spc="0" normalizeH="0" baseline="0" noProof="0" dirty="0">
              <a:ln>
                <a:noFill/>
              </a:ln>
              <a:solidFill>
                <a:srgbClr val="D30F64"/>
              </a:solidFill>
              <a:effectLst/>
              <a:uLnTx/>
              <a:uFillTx/>
              <a:latin typeface="Century Gothic"/>
              <a:ea typeface="+mn-ea"/>
              <a:cs typeface="+mn-cs"/>
            </a:endParaRPr>
          </a:p>
          <a:p>
            <a:endParaRPr lang="en-US" dirty="0"/>
          </a:p>
        </p:txBody>
      </p:sp>
    </p:spTree>
    <p:extLst>
      <p:ext uri="{BB962C8B-B14F-4D97-AF65-F5344CB8AC3E}">
        <p14:creationId xmlns:p14="http://schemas.microsoft.com/office/powerpoint/2010/main" val="1650012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42D63C7-89C6-E5E7-D373-69519F2BED93}"/>
              </a:ext>
            </a:extLst>
          </p:cNvPr>
          <p:cNvSpPr/>
          <p:nvPr/>
        </p:nvSpPr>
        <p:spPr>
          <a:xfrm>
            <a:off x="914532" y="3077029"/>
            <a:ext cx="2175293" cy="279185"/>
          </a:xfrm>
          <a:prstGeom prst="rect">
            <a:avLst/>
          </a:prstGeom>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342780" y="1210236"/>
            <a:ext cx="6761018" cy="1986750"/>
          </a:xfrm>
        </p:spPr>
        <p:txBody>
          <a:bodyPr/>
          <a:lstStyle/>
          <a:p>
            <a:pPr algn="ctr">
              <a:lnSpc>
                <a:spcPct val="100000"/>
              </a:lnSpc>
            </a:pPr>
            <a:br>
              <a:rPr lang="en-US" sz="2800" dirty="0"/>
            </a:br>
            <a:r>
              <a:rPr lang="en-US" sz="2800" dirty="0"/>
              <a:t>Presentation on:</a:t>
            </a:r>
            <a:br>
              <a:rPr lang="en-US" dirty="0"/>
            </a:br>
            <a:r>
              <a:rPr lang="en-US" dirty="0"/>
              <a:t>TYPES OF TAGS</a:t>
            </a:r>
            <a:endParaRPr lang="ru-RU" dirty="0"/>
          </a:p>
        </p:txBody>
      </p:sp>
      <p:sp>
        <p:nvSpPr>
          <p:cNvPr id="4" name="Rectangle: Rounded Corners 3">
            <a:extLst>
              <a:ext uri="{FF2B5EF4-FFF2-40B4-BE49-F238E27FC236}">
                <a16:creationId xmlns:a16="http://schemas.microsoft.com/office/drawing/2014/main" id="{BD38300C-7610-8966-0DFB-8AA14C5CBC70}"/>
              </a:ext>
            </a:extLst>
          </p:cNvPr>
          <p:cNvSpPr/>
          <p:nvPr/>
        </p:nvSpPr>
        <p:spPr>
          <a:xfrm rot="20032580">
            <a:off x="5759299" y="1075978"/>
            <a:ext cx="8416066" cy="3229238"/>
          </a:xfrm>
          <a:prstGeom prst="roundRect">
            <a:avLst>
              <a:gd name="adj" fmla="val 50000"/>
            </a:avLst>
          </a:prstGeom>
          <a:blipFill dpi="0" rotWithShape="1">
            <a:blip r:embed="rId2"/>
            <a:srcRect/>
            <a:tile tx="0" ty="0" sx="100000" sy="100000" flip="none" algn="tl"/>
          </a:blipFill>
          <a:ln w="12700" cap="flat">
            <a:noFill/>
            <a:prstDash val="solid"/>
            <a:miter/>
          </a:ln>
        </p:spPr>
        <p:txBody>
          <a:bodyPr rtlCol="0" anchor="ctr"/>
          <a:lstStyle/>
          <a:p>
            <a:pPr algn="l"/>
            <a:endParaRPr lang="en-US" dirty="0"/>
          </a:p>
        </p:txBody>
      </p:sp>
      <p:sp>
        <p:nvSpPr>
          <p:cNvPr id="10" name="Rectangle: Rounded Corners 9">
            <a:extLst>
              <a:ext uri="{FF2B5EF4-FFF2-40B4-BE49-F238E27FC236}">
                <a16:creationId xmlns:a16="http://schemas.microsoft.com/office/drawing/2014/main" id="{C94A8CC5-0A02-B692-1CA5-8596ED4C8DAD}"/>
              </a:ext>
            </a:extLst>
          </p:cNvPr>
          <p:cNvSpPr/>
          <p:nvPr/>
        </p:nvSpPr>
        <p:spPr>
          <a:xfrm>
            <a:off x="198525" y="3081383"/>
            <a:ext cx="5577840" cy="82296"/>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14" name="Oval 13">
            <a:extLst>
              <a:ext uri="{FF2B5EF4-FFF2-40B4-BE49-F238E27FC236}">
                <a16:creationId xmlns:a16="http://schemas.microsoft.com/office/drawing/2014/main" id="{4CF8E1DA-FE13-A404-F394-8D4DFC76DA89}"/>
              </a:ext>
            </a:extLst>
          </p:cNvPr>
          <p:cNvSpPr/>
          <p:nvPr/>
        </p:nvSpPr>
        <p:spPr>
          <a:xfrm>
            <a:off x="11135369" y="6178769"/>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2</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Oval 4">
            <a:extLst>
              <a:ext uri="{FF2B5EF4-FFF2-40B4-BE49-F238E27FC236}">
                <a16:creationId xmlns:a16="http://schemas.microsoft.com/office/drawing/2014/main" id="{2B2F76D7-13CF-504F-41D2-FFD1F91D1C18}"/>
              </a:ext>
            </a:extLst>
          </p:cNvPr>
          <p:cNvSpPr/>
          <p:nvPr/>
        </p:nvSpPr>
        <p:spPr>
          <a:xfrm>
            <a:off x="6844491" y="-1459593"/>
            <a:ext cx="3790685" cy="1219199"/>
          </a:xfrm>
          <a:prstGeom prst="ellipse">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ln>
                <a:solidFill>
                  <a:schemeClr val="tx1"/>
                </a:solidFill>
              </a:ln>
              <a:effectLst>
                <a:glow rad="228600">
                  <a:schemeClr val="accent5">
                    <a:satMod val="175000"/>
                    <a:alpha val="40000"/>
                  </a:schemeClr>
                </a:glow>
              </a:effectLst>
            </a:endParaRPr>
          </a:p>
        </p:txBody>
      </p:sp>
      <p:sp>
        <p:nvSpPr>
          <p:cNvPr id="9" name="Left Brace 8">
            <a:extLst>
              <a:ext uri="{FF2B5EF4-FFF2-40B4-BE49-F238E27FC236}">
                <a16:creationId xmlns:a16="http://schemas.microsoft.com/office/drawing/2014/main" id="{B9ED4BEB-FCA7-4B9D-CD17-281B27896BA3}"/>
              </a:ext>
            </a:extLst>
          </p:cNvPr>
          <p:cNvSpPr/>
          <p:nvPr/>
        </p:nvSpPr>
        <p:spPr>
          <a:xfrm>
            <a:off x="4730455" y="3196986"/>
            <a:ext cx="0" cy="0"/>
          </a:xfrm>
          <a:prstGeom prst="leftBrace">
            <a:avLst/>
          </a:prstGeom>
          <a:noFill/>
          <a:ln w="6350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ln>
          <a:effectLst/>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dirty="0">
              <a:ln w="57150">
                <a:solidFill>
                  <a:schemeClr val="tx1"/>
                </a:solidFill>
              </a:ln>
            </a:endParaRPr>
          </a:p>
        </p:txBody>
      </p:sp>
      <p:sp>
        <p:nvSpPr>
          <p:cNvPr id="11" name="Title 1">
            <a:extLst>
              <a:ext uri="{FF2B5EF4-FFF2-40B4-BE49-F238E27FC236}">
                <a16:creationId xmlns:a16="http://schemas.microsoft.com/office/drawing/2014/main" id="{828C882E-E1C8-046C-2CCA-1FF5E72BAA46}"/>
              </a:ext>
            </a:extLst>
          </p:cNvPr>
          <p:cNvSpPr txBox="1">
            <a:spLocks/>
          </p:cNvSpPr>
          <p:nvPr/>
        </p:nvSpPr>
        <p:spPr>
          <a:xfrm>
            <a:off x="7385662" y="-1171126"/>
            <a:ext cx="2822905" cy="670590"/>
          </a:xfrm>
          <a:custGeom>
            <a:avLst/>
            <a:gdLst>
              <a:gd name="connsiteX0" fmla="*/ 0 w 2822905"/>
              <a:gd name="connsiteY0" fmla="*/ 0 h 670590"/>
              <a:gd name="connsiteX1" fmla="*/ 508123 w 2822905"/>
              <a:gd name="connsiteY1" fmla="*/ 0 h 670590"/>
              <a:gd name="connsiteX2" fmla="*/ 1129162 w 2822905"/>
              <a:gd name="connsiteY2" fmla="*/ 0 h 670590"/>
              <a:gd name="connsiteX3" fmla="*/ 1665514 w 2822905"/>
              <a:gd name="connsiteY3" fmla="*/ 0 h 670590"/>
              <a:gd name="connsiteX4" fmla="*/ 2173637 w 2822905"/>
              <a:gd name="connsiteY4" fmla="*/ 0 h 670590"/>
              <a:gd name="connsiteX5" fmla="*/ 2822905 w 2822905"/>
              <a:gd name="connsiteY5" fmla="*/ 0 h 670590"/>
              <a:gd name="connsiteX6" fmla="*/ 2822905 w 2822905"/>
              <a:gd name="connsiteY6" fmla="*/ 335295 h 670590"/>
              <a:gd name="connsiteX7" fmla="*/ 2822905 w 2822905"/>
              <a:gd name="connsiteY7" fmla="*/ 670590 h 670590"/>
              <a:gd name="connsiteX8" fmla="*/ 2258324 w 2822905"/>
              <a:gd name="connsiteY8" fmla="*/ 670590 h 670590"/>
              <a:gd name="connsiteX9" fmla="*/ 1637285 w 2822905"/>
              <a:gd name="connsiteY9" fmla="*/ 670590 h 670590"/>
              <a:gd name="connsiteX10" fmla="*/ 1016246 w 2822905"/>
              <a:gd name="connsiteY10" fmla="*/ 670590 h 670590"/>
              <a:gd name="connsiteX11" fmla="*/ 0 w 2822905"/>
              <a:gd name="connsiteY11" fmla="*/ 670590 h 670590"/>
              <a:gd name="connsiteX12" fmla="*/ 0 w 2822905"/>
              <a:gd name="connsiteY12" fmla="*/ 348707 h 670590"/>
              <a:gd name="connsiteX13" fmla="*/ 0 w 2822905"/>
              <a:gd name="connsiteY13" fmla="*/ 0 h 67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2905" h="670590" fill="none" extrusionOk="0">
                <a:moveTo>
                  <a:pt x="0" y="0"/>
                </a:moveTo>
                <a:cubicBezTo>
                  <a:pt x="157091" y="-35892"/>
                  <a:pt x="367035" y="22412"/>
                  <a:pt x="508123" y="0"/>
                </a:cubicBezTo>
                <a:cubicBezTo>
                  <a:pt x="649211" y="-22412"/>
                  <a:pt x="885146" y="45409"/>
                  <a:pt x="1129162" y="0"/>
                </a:cubicBezTo>
                <a:cubicBezTo>
                  <a:pt x="1373178" y="-45409"/>
                  <a:pt x="1422492" y="26154"/>
                  <a:pt x="1665514" y="0"/>
                </a:cubicBezTo>
                <a:cubicBezTo>
                  <a:pt x="1908536" y="-26154"/>
                  <a:pt x="2048772" y="21548"/>
                  <a:pt x="2173637" y="0"/>
                </a:cubicBezTo>
                <a:cubicBezTo>
                  <a:pt x="2298502" y="-21548"/>
                  <a:pt x="2501745" y="73736"/>
                  <a:pt x="2822905" y="0"/>
                </a:cubicBezTo>
                <a:cubicBezTo>
                  <a:pt x="2839154" y="127834"/>
                  <a:pt x="2786312" y="225479"/>
                  <a:pt x="2822905" y="335295"/>
                </a:cubicBezTo>
                <a:cubicBezTo>
                  <a:pt x="2859498" y="445111"/>
                  <a:pt x="2809596" y="591343"/>
                  <a:pt x="2822905" y="670590"/>
                </a:cubicBezTo>
                <a:cubicBezTo>
                  <a:pt x="2557811" y="715114"/>
                  <a:pt x="2519854" y="636994"/>
                  <a:pt x="2258324" y="670590"/>
                </a:cubicBezTo>
                <a:cubicBezTo>
                  <a:pt x="1996794" y="704186"/>
                  <a:pt x="1905409" y="661404"/>
                  <a:pt x="1637285" y="670590"/>
                </a:cubicBezTo>
                <a:cubicBezTo>
                  <a:pt x="1369161" y="679776"/>
                  <a:pt x="1232288" y="623579"/>
                  <a:pt x="1016246" y="670590"/>
                </a:cubicBezTo>
                <a:cubicBezTo>
                  <a:pt x="800204" y="717601"/>
                  <a:pt x="494048" y="567565"/>
                  <a:pt x="0" y="670590"/>
                </a:cubicBezTo>
                <a:cubicBezTo>
                  <a:pt x="-1090" y="542539"/>
                  <a:pt x="9268" y="458379"/>
                  <a:pt x="0" y="348707"/>
                </a:cubicBezTo>
                <a:cubicBezTo>
                  <a:pt x="-9268" y="239035"/>
                  <a:pt x="8622" y="160287"/>
                  <a:pt x="0" y="0"/>
                </a:cubicBezTo>
                <a:close/>
              </a:path>
              <a:path w="2822905" h="670590" stroke="0" extrusionOk="0">
                <a:moveTo>
                  <a:pt x="0" y="0"/>
                </a:moveTo>
                <a:cubicBezTo>
                  <a:pt x="248549" y="-33112"/>
                  <a:pt x="330674" y="72365"/>
                  <a:pt x="621039" y="0"/>
                </a:cubicBezTo>
                <a:cubicBezTo>
                  <a:pt x="911404" y="-72365"/>
                  <a:pt x="1014446" y="62166"/>
                  <a:pt x="1185620" y="0"/>
                </a:cubicBezTo>
                <a:cubicBezTo>
                  <a:pt x="1356794" y="-62166"/>
                  <a:pt x="1584187" y="3842"/>
                  <a:pt x="1693743" y="0"/>
                </a:cubicBezTo>
                <a:cubicBezTo>
                  <a:pt x="1803299" y="-3842"/>
                  <a:pt x="2126649" y="15543"/>
                  <a:pt x="2258324" y="0"/>
                </a:cubicBezTo>
                <a:cubicBezTo>
                  <a:pt x="2389999" y="-15543"/>
                  <a:pt x="2580091" y="10567"/>
                  <a:pt x="2822905" y="0"/>
                </a:cubicBezTo>
                <a:cubicBezTo>
                  <a:pt x="2842956" y="113150"/>
                  <a:pt x="2789569" y="246717"/>
                  <a:pt x="2822905" y="321883"/>
                </a:cubicBezTo>
                <a:cubicBezTo>
                  <a:pt x="2856241" y="397049"/>
                  <a:pt x="2806695" y="584451"/>
                  <a:pt x="2822905" y="670590"/>
                </a:cubicBezTo>
                <a:cubicBezTo>
                  <a:pt x="2605054" y="708380"/>
                  <a:pt x="2478956" y="662458"/>
                  <a:pt x="2343011" y="670590"/>
                </a:cubicBezTo>
                <a:cubicBezTo>
                  <a:pt x="2207066" y="678722"/>
                  <a:pt x="2046672" y="667019"/>
                  <a:pt x="1863117" y="670590"/>
                </a:cubicBezTo>
                <a:cubicBezTo>
                  <a:pt x="1679562" y="674161"/>
                  <a:pt x="1554526" y="648846"/>
                  <a:pt x="1326765" y="670590"/>
                </a:cubicBezTo>
                <a:cubicBezTo>
                  <a:pt x="1099004" y="692334"/>
                  <a:pt x="1021719" y="619543"/>
                  <a:pt x="790413" y="670590"/>
                </a:cubicBezTo>
                <a:cubicBezTo>
                  <a:pt x="559107" y="721637"/>
                  <a:pt x="199631" y="650565"/>
                  <a:pt x="0" y="670590"/>
                </a:cubicBezTo>
                <a:cubicBezTo>
                  <a:pt x="-15512" y="595425"/>
                  <a:pt x="9275" y="415435"/>
                  <a:pt x="0" y="348707"/>
                </a:cubicBezTo>
                <a:cubicBezTo>
                  <a:pt x="-9275" y="281979"/>
                  <a:pt x="4296" y="96014"/>
                  <a:pt x="0" y="0"/>
                </a:cubicBezTo>
                <a:close/>
              </a:path>
            </a:pathLst>
          </a:custGeom>
          <a:ln>
            <a:solidFill>
              <a:schemeClr val="tx1"/>
            </a:solidFill>
            <a:extLst>
              <a:ext uri="{C807C97D-BFC1-408E-A445-0C87EB9F89A2}">
                <ask:lineSketchStyleProps xmlns:ask="http://schemas.microsoft.com/office/drawing/2018/sketchyshapes" sd="981765707">
                  <a:prstGeom prst="rect">
                    <a:avLst/>
                  </a:prstGeom>
                  <ask:type>
                    <ask:lineSketchScribble/>
                  </ask:type>
                </ask:lineSketchStyleProps>
              </a:ext>
            </a:extLst>
          </a:ln>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r>
              <a:rPr lang="en-US" dirty="0">
                <a:ln>
                  <a:solidFill>
                    <a:schemeClr val="tx1"/>
                  </a:solidFill>
                </a:ln>
                <a:effectLst>
                  <a:glow rad="228600">
                    <a:schemeClr val="accent5">
                      <a:satMod val="175000"/>
                      <a:alpha val="40000"/>
                    </a:schemeClr>
                  </a:glow>
                </a:effectLst>
              </a:rPr>
              <a:t>Paired</a:t>
            </a:r>
            <a:r>
              <a:rPr lang="en-US" dirty="0">
                <a:ln>
                  <a:solidFill>
                    <a:schemeClr val="tx1"/>
                  </a:solidFill>
                </a:ln>
              </a:rPr>
              <a:t> </a:t>
            </a:r>
            <a:r>
              <a:rPr lang="en-US" dirty="0">
                <a:ln>
                  <a:solidFill>
                    <a:schemeClr val="tx1"/>
                  </a:solidFill>
                </a:ln>
                <a:effectLst>
                  <a:glow rad="139700">
                    <a:schemeClr val="accent5">
                      <a:satMod val="175000"/>
                      <a:alpha val="40000"/>
                    </a:schemeClr>
                  </a:glow>
                </a:effectLst>
              </a:rPr>
              <a:t>Tag</a:t>
            </a:r>
            <a:endParaRPr lang="ru-RU" dirty="0">
              <a:ln>
                <a:solidFill>
                  <a:schemeClr val="tx1"/>
                </a:solidFill>
              </a:ln>
              <a:effectLst>
                <a:glow rad="139700">
                  <a:schemeClr val="accent5">
                    <a:satMod val="175000"/>
                    <a:alpha val="40000"/>
                  </a:schemeClr>
                </a:glow>
              </a:effectLst>
            </a:endParaRPr>
          </a:p>
        </p:txBody>
      </p:sp>
      <p:sp>
        <p:nvSpPr>
          <p:cNvPr id="12" name="Oval 11">
            <a:extLst>
              <a:ext uri="{FF2B5EF4-FFF2-40B4-BE49-F238E27FC236}">
                <a16:creationId xmlns:a16="http://schemas.microsoft.com/office/drawing/2014/main" id="{00CE76C4-2982-D369-137F-D13F72EFDCF1}"/>
              </a:ext>
            </a:extLst>
          </p:cNvPr>
          <p:cNvSpPr/>
          <p:nvPr/>
        </p:nvSpPr>
        <p:spPr>
          <a:xfrm>
            <a:off x="6844491" y="7477805"/>
            <a:ext cx="3790685" cy="1219199"/>
          </a:xfrm>
          <a:prstGeom prst="ellipse">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ln>
                <a:solidFill>
                  <a:schemeClr val="tx1"/>
                </a:solidFill>
              </a:ln>
              <a:effectLst>
                <a:glow rad="228600">
                  <a:schemeClr val="accent5">
                    <a:satMod val="175000"/>
                    <a:alpha val="40000"/>
                  </a:schemeClr>
                </a:glow>
              </a:effectLst>
            </a:endParaRPr>
          </a:p>
        </p:txBody>
      </p:sp>
      <p:sp>
        <p:nvSpPr>
          <p:cNvPr id="13" name="Title 1">
            <a:extLst>
              <a:ext uri="{FF2B5EF4-FFF2-40B4-BE49-F238E27FC236}">
                <a16:creationId xmlns:a16="http://schemas.microsoft.com/office/drawing/2014/main" id="{6C7568E2-37CD-ED02-D800-C3D3E123BE19}"/>
              </a:ext>
            </a:extLst>
          </p:cNvPr>
          <p:cNvSpPr txBox="1">
            <a:spLocks/>
          </p:cNvSpPr>
          <p:nvPr/>
        </p:nvSpPr>
        <p:spPr>
          <a:xfrm>
            <a:off x="7385661" y="7728275"/>
            <a:ext cx="2822905" cy="718257"/>
          </a:xfrm>
          <a:custGeom>
            <a:avLst/>
            <a:gdLst>
              <a:gd name="connsiteX0" fmla="*/ 0 w 2822905"/>
              <a:gd name="connsiteY0" fmla="*/ 0 h 718257"/>
              <a:gd name="connsiteX1" fmla="*/ 508123 w 2822905"/>
              <a:gd name="connsiteY1" fmla="*/ 0 h 718257"/>
              <a:gd name="connsiteX2" fmla="*/ 1129162 w 2822905"/>
              <a:gd name="connsiteY2" fmla="*/ 0 h 718257"/>
              <a:gd name="connsiteX3" fmla="*/ 1665514 w 2822905"/>
              <a:gd name="connsiteY3" fmla="*/ 0 h 718257"/>
              <a:gd name="connsiteX4" fmla="*/ 2173637 w 2822905"/>
              <a:gd name="connsiteY4" fmla="*/ 0 h 718257"/>
              <a:gd name="connsiteX5" fmla="*/ 2822905 w 2822905"/>
              <a:gd name="connsiteY5" fmla="*/ 0 h 718257"/>
              <a:gd name="connsiteX6" fmla="*/ 2822905 w 2822905"/>
              <a:gd name="connsiteY6" fmla="*/ 359129 h 718257"/>
              <a:gd name="connsiteX7" fmla="*/ 2822905 w 2822905"/>
              <a:gd name="connsiteY7" fmla="*/ 718257 h 718257"/>
              <a:gd name="connsiteX8" fmla="*/ 2258324 w 2822905"/>
              <a:gd name="connsiteY8" fmla="*/ 718257 h 718257"/>
              <a:gd name="connsiteX9" fmla="*/ 1637285 w 2822905"/>
              <a:gd name="connsiteY9" fmla="*/ 718257 h 718257"/>
              <a:gd name="connsiteX10" fmla="*/ 1016246 w 2822905"/>
              <a:gd name="connsiteY10" fmla="*/ 718257 h 718257"/>
              <a:gd name="connsiteX11" fmla="*/ 0 w 2822905"/>
              <a:gd name="connsiteY11" fmla="*/ 718257 h 718257"/>
              <a:gd name="connsiteX12" fmla="*/ 0 w 2822905"/>
              <a:gd name="connsiteY12" fmla="*/ 373494 h 718257"/>
              <a:gd name="connsiteX13" fmla="*/ 0 w 2822905"/>
              <a:gd name="connsiteY13" fmla="*/ 0 h 71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2905" h="718257" fill="none" extrusionOk="0">
                <a:moveTo>
                  <a:pt x="0" y="0"/>
                </a:moveTo>
                <a:cubicBezTo>
                  <a:pt x="157091" y="-35892"/>
                  <a:pt x="367035" y="22412"/>
                  <a:pt x="508123" y="0"/>
                </a:cubicBezTo>
                <a:cubicBezTo>
                  <a:pt x="649211" y="-22412"/>
                  <a:pt x="885146" y="45409"/>
                  <a:pt x="1129162" y="0"/>
                </a:cubicBezTo>
                <a:cubicBezTo>
                  <a:pt x="1373178" y="-45409"/>
                  <a:pt x="1422492" y="26154"/>
                  <a:pt x="1665514" y="0"/>
                </a:cubicBezTo>
                <a:cubicBezTo>
                  <a:pt x="1908536" y="-26154"/>
                  <a:pt x="2048772" y="21548"/>
                  <a:pt x="2173637" y="0"/>
                </a:cubicBezTo>
                <a:cubicBezTo>
                  <a:pt x="2298502" y="-21548"/>
                  <a:pt x="2501745" y="73736"/>
                  <a:pt x="2822905" y="0"/>
                </a:cubicBezTo>
                <a:cubicBezTo>
                  <a:pt x="2855675" y="72793"/>
                  <a:pt x="2803631" y="238512"/>
                  <a:pt x="2822905" y="359129"/>
                </a:cubicBezTo>
                <a:cubicBezTo>
                  <a:pt x="2842179" y="479746"/>
                  <a:pt x="2788513" y="593158"/>
                  <a:pt x="2822905" y="718257"/>
                </a:cubicBezTo>
                <a:cubicBezTo>
                  <a:pt x="2557811" y="762781"/>
                  <a:pt x="2519854" y="684661"/>
                  <a:pt x="2258324" y="718257"/>
                </a:cubicBezTo>
                <a:cubicBezTo>
                  <a:pt x="1996794" y="751853"/>
                  <a:pt x="1905409" y="709071"/>
                  <a:pt x="1637285" y="718257"/>
                </a:cubicBezTo>
                <a:cubicBezTo>
                  <a:pt x="1369161" y="727443"/>
                  <a:pt x="1232288" y="671246"/>
                  <a:pt x="1016246" y="718257"/>
                </a:cubicBezTo>
                <a:cubicBezTo>
                  <a:pt x="800204" y="765268"/>
                  <a:pt x="494048" y="615232"/>
                  <a:pt x="0" y="718257"/>
                </a:cubicBezTo>
                <a:cubicBezTo>
                  <a:pt x="-2613" y="548710"/>
                  <a:pt x="39363" y="465539"/>
                  <a:pt x="0" y="373494"/>
                </a:cubicBezTo>
                <a:cubicBezTo>
                  <a:pt x="-39363" y="281449"/>
                  <a:pt x="9873" y="139467"/>
                  <a:pt x="0" y="0"/>
                </a:cubicBezTo>
                <a:close/>
              </a:path>
              <a:path w="2822905" h="718257" stroke="0" extrusionOk="0">
                <a:moveTo>
                  <a:pt x="0" y="0"/>
                </a:moveTo>
                <a:cubicBezTo>
                  <a:pt x="248549" y="-33112"/>
                  <a:pt x="330674" y="72365"/>
                  <a:pt x="621039" y="0"/>
                </a:cubicBezTo>
                <a:cubicBezTo>
                  <a:pt x="911404" y="-72365"/>
                  <a:pt x="1014446" y="62166"/>
                  <a:pt x="1185620" y="0"/>
                </a:cubicBezTo>
                <a:cubicBezTo>
                  <a:pt x="1356794" y="-62166"/>
                  <a:pt x="1584187" y="3842"/>
                  <a:pt x="1693743" y="0"/>
                </a:cubicBezTo>
                <a:cubicBezTo>
                  <a:pt x="1803299" y="-3842"/>
                  <a:pt x="2126649" y="15543"/>
                  <a:pt x="2258324" y="0"/>
                </a:cubicBezTo>
                <a:cubicBezTo>
                  <a:pt x="2389999" y="-15543"/>
                  <a:pt x="2580091" y="10567"/>
                  <a:pt x="2822905" y="0"/>
                </a:cubicBezTo>
                <a:cubicBezTo>
                  <a:pt x="2853463" y="144594"/>
                  <a:pt x="2800816" y="266580"/>
                  <a:pt x="2822905" y="344763"/>
                </a:cubicBezTo>
                <a:cubicBezTo>
                  <a:pt x="2844994" y="422946"/>
                  <a:pt x="2787981" y="577447"/>
                  <a:pt x="2822905" y="718257"/>
                </a:cubicBezTo>
                <a:cubicBezTo>
                  <a:pt x="2605054" y="756047"/>
                  <a:pt x="2478956" y="710125"/>
                  <a:pt x="2343011" y="718257"/>
                </a:cubicBezTo>
                <a:cubicBezTo>
                  <a:pt x="2207066" y="726389"/>
                  <a:pt x="2046672" y="714686"/>
                  <a:pt x="1863117" y="718257"/>
                </a:cubicBezTo>
                <a:cubicBezTo>
                  <a:pt x="1679562" y="721828"/>
                  <a:pt x="1554526" y="696513"/>
                  <a:pt x="1326765" y="718257"/>
                </a:cubicBezTo>
                <a:cubicBezTo>
                  <a:pt x="1099004" y="740001"/>
                  <a:pt x="1021719" y="667210"/>
                  <a:pt x="790413" y="718257"/>
                </a:cubicBezTo>
                <a:cubicBezTo>
                  <a:pt x="559107" y="769304"/>
                  <a:pt x="199631" y="698232"/>
                  <a:pt x="0" y="718257"/>
                </a:cubicBezTo>
                <a:cubicBezTo>
                  <a:pt x="-17319" y="579958"/>
                  <a:pt x="19580" y="543325"/>
                  <a:pt x="0" y="373494"/>
                </a:cubicBezTo>
                <a:cubicBezTo>
                  <a:pt x="-19580" y="203663"/>
                  <a:pt x="20863" y="121517"/>
                  <a:pt x="0" y="0"/>
                </a:cubicBezTo>
                <a:close/>
              </a:path>
            </a:pathLst>
          </a:custGeom>
          <a:ln>
            <a:solidFill>
              <a:schemeClr val="tx1"/>
            </a:solidFill>
            <a:extLst>
              <a:ext uri="{C807C97D-BFC1-408E-A445-0C87EB9F89A2}">
                <ask:lineSketchStyleProps xmlns:ask="http://schemas.microsoft.com/office/drawing/2018/sketchyshapes" sd="981765707">
                  <a:prstGeom prst="rect">
                    <a:avLst/>
                  </a:prstGeom>
                  <ask:type>
                    <ask:lineSketchScribble/>
                  </ask:type>
                </ask:lineSketchStyleProps>
              </a:ext>
            </a:extLst>
          </a:ln>
          <a:effectLst/>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r>
              <a:rPr lang="en-US" dirty="0">
                <a:ln>
                  <a:solidFill>
                    <a:schemeClr val="tx1"/>
                  </a:solidFill>
                </a:ln>
                <a:effectLst>
                  <a:glow rad="228600">
                    <a:schemeClr val="accent5">
                      <a:satMod val="175000"/>
                      <a:alpha val="40000"/>
                    </a:schemeClr>
                  </a:glow>
                </a:effectLst>
              </a:rPr>
              <a:t>Unpaired</a:t>
            </a:r>
            <a:r>
              <a:rPr lang="en-US" dirty="0">
                <a:ln>
                  <a:solidFill>
                    <a:schemeClr val="tx1"/>
                  </a:solidFill>
                </a:ln>
              </a:rPr>
              <a:t> </a:t>
            </a:r>
            <a:r>
              <a:rPr lang="en-US" dirty="0">
                <a:ln>
                  <a:solidFill>
                    <a:schemeClr val="tx1"/>
                  </a:solidFill>
                </a:ln>
                <a:effectLst>
                  <a:glow rad="139700">
                    <a:schemeClr val="accent5">
                      <a:satMod val="175000"/>
                      <a:alpha val="40000"/>
                    </a:schemeClr>
                  </a:glow>
                </a:effectLst>
              </a:rPr>
              <a:t>Tag</a:t>
            </a:r>
            <a:endParaRPr lang="ru-RU" dirty="0">
              <a:ln>
                <a:solidFill>
                  <a:schemeClr val="tx1"/>
                </a:solidFill>
              </a:ln>
              <a:effectLst>
                <a:glow rad="139700">
                  <a:schemeClr val="accent5">
                    <a:satMod val="175000"/>
                    <a:alpha val="40000"/>
                  </a:schemeClr>
                </a:glow>
              </a:effectLst>
            </a:endParaRPr>
          </a:p>
        </p:txBody>
      </p:sp>
      <p:sp>
        <p:nvSpPr>
          <p:cNvPr id="16" name="TextBox 15">
            <a:extLst>
              <a:ext uri="{FF2B5EF4-FFF2-40B4-BE49-F238E27FC236}">
                <a16:creationId xmlns:a16="http://schemas.microsoft.com/office/drawing/2014/main" id="{5E348BDF-E804-203B-798C-885F380759CC}"/>
              </a:ext>
            </a:extLst>
          </p:cNvPr>
          <p:cNvSpPr txBox="1"/>
          <p:nvPr/>
        </p:nvSpPr>
        <p:spPr>
          <a:xfrm>
            <a:off x="225890" y="3534878"/>
            <a:ext cx="3552576" cy="2112886"/>
          </a:xfrm>
          <a:prstGeom prst="rect">
            <a:avLst/>
          </a:prstGeom>
          <a:noFill/>
        </p:spPr>
        <p:txBody>
          <a:bodyPr wrap="none" rtlCol="0">
            <a:spAutoFit/>
          </a:bodyPr>
          <a:lstStyle/>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Presented By: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Pradip Niroula</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008EDC"/>
              </a:solidFill>
              <a:effectLst/>
              <a:uLnTx/>
              <a:uFillTx/>
              <a:latin typeface="Century Gothic"/>
              <a:ea typeface="+mn-ea"/>
              <a:cs typeface="+mn-cs"/>
            </a:endParaRPr>
          </a:p>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Roll No : 23</a:t>
            </a:r>
            <a:endParaRPr kumimoji="0" lang="ru-RU" sz="2800" b="0" i="0" u="none" strike="noStrike" kern="1200" cap="none" spc="0" normalizeH="0" baseline="0" noProof="0" dirty="0">
              <a:ln>
                <a:noFill/>
              </a:ln>
              <a:solidFill>
                <a:srgbClr val="008EDC"/>
              </a:solidFill>
              <a:effectLst/>
              <a:uLnTx/>
              <a:uFillTx/>
              <a:latin typeface="Century Gothic"/>
              <a:ea typeface="+mn-ea"/>
              <a:cs typeface="+mn-cs"/>
            </a:endParaRPr>
          </a:p>
          <a:p>
            <a:endParaRPr lang="en-US" dirty="0"/>
          </a:p>
        </p:txBody>
      </p:sp>
      <p:sp>
        <p:nvSpPr>
          <p:cNvPr id="19" name="TextBox 18">
            <a:extLst>
              <a:ext uri="{FF2B5EF4-FFF2-40B4-BE49-F238E27FC236}">
                <a16:creationId xmlns:a16="http://schemas.microsoft.com/office/drawing/2014/main" id="{7CD51F6F-D86F-BC01-536D-39CD9E77AB9E}"/>
              </a:ext>
            </a:extLst>
          </p:cNvPr>
          <p:cNvSpPr txBox="1"/>
          <p:nvPr/>
        </p:nvSpPr>
        <p:spPr>
          <a:xfrm>
            <a:off x="893032" y="5785456"/>
            <a:ext cx="3735318" cy="1273169"/>
          </a:xfrm>
          <a:prstGeom prst="rect">
            <a:avLst/>
          </a:prstGeom>
          <a:noFill/>
        </p:spPr>
        <p:txBody>
          <a:bodyPr wrap="non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D30F64"/>
                </a:solidFill>
                <a:effectLst/>
                <a:uLnTx/>
                <a:uFillTx/>
                <a:latin typeface="Century Gothic"/>
                <a:ea typeface="+mn-ea"/>
                <a:cs typeface="+mn-cs"/>
              </a:rPr>
              <a:t>Presented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800" dirty="0">
                <a:solidFill>
                  <a:srgbClr val="D30F64"/>
                </a:solidFill>
                <a:latin typeface="Century Gothic"/>
              </a:rPr>
              <a:t>      </a:t>
            </a:r>
            <a:r>
              <a:rPr kumimoji="0" lang="en-US" sz="2800" b="0" i="0" u="none" strike="noStrike" kern="1200" cap="none" spc="0" normalizeH="0" baseline="0" noProof="0" dirty="0">
                <a:ln>
                  <a:noFill/>
                </a:ln>
                <a:solidFill>
                  <a:srgbClr val="D30F64"/>
                </a:solidFill>
                <a:effectLst/>
                <a:uLnTx/>
                <a:uFillTx/>
                <a:latin typeface="Century Gothic"/>
                <a:ea typeface="+mn-ea"/>
                <a:cs typeface="+mn-cs"/>
              </a:rPr>
              <a:t>Anjana Bhattarai</a:t>
            </a:r>
            <a:endParaRPr kumimoji="0" lang="ru-RU" sz="2800" b="0" i="0" u="none" strike="noStrike" kern="1200" cap="none" spc="0" normalizeH="0" baseline="0" noProof="0" dirty="0">
              <a:ln>
                <a:noFill/>
              </a:ln>
              <a:solidFill>
                <a:srgbClr val="D30F64"/>
              </a:solidFill>
              <a:effectLst/>
              <a:uLnTx/>
              <a:uFillTx/>
              <a:latin typeface="Century Gothic"/>
              <a:ea typeface="+mn-ea"/>
              <a:cs typeface="+mn-cs"/>
            </a:endParaRPr>
          </a:p>
          <a:p>
            <a:endParaRPr lang="en-US" dirty="0"/>
          </a:p>
        </p:txBody>
      </p:sp>
      <p:sp>
        <p:nvSpPr>
          <p:cNvPr id="22" name="Title 1">
            <a:extLst>
              <a:ext uri="{FF2B5EF4-FFF2-40B4-BE49-F238E27FC236}">
                <a16:creationId xmlns:a16="http://schemas.microsoft.com/office/drawing/2014/main" id="{F49E857A-561C-1AE3-F772-8665766C3E72}"/>
              </a:ext>
            </a:extLst>
          </p:cNvPr>
          <p:cNvSpPr txBox="1">
            <a:spLocks/>
          </p:cNvSpPr>
          <p:nvPr/>
        </p:nvSpPr>
        <p:spPr>
          <a:xfrm>
            <a:off x="-4326032" y="2610726"/>
            <a:ext cx="3882684" cy="924152"/>
          </a:xfrm>
          <a:prstGeom prst="rect">
            <a:avLst/>
          </a:prstGeom>
          <a:ln w="63500" cap="rnd">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prstDash val="sysDash"/>
            <a:bevel/>
          </a:ln>
          <a:effectLst/>
        </p:spPr>
        <p:txBody>
          <a:bodyPr vert="horz" lIns="274320" tIns="274320" rIns="274320" bIns="274320" rtlCol="0" anchor="ctr">
            <a:normAutofit fontScale="82500" lnSpcReduction="20000"/>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r>
              <a:rPr lang="en-US"/>
              <a:t>Types Of Tags:</a:t>
            </a:r>
            <a:endParaRPr lang="ru-RU" dirty="0"/>
          </a:p>
        </p:txBody>
      </p:sp>
    </p:spTree>
    <p:extLst>
      <p:ext uri="{BB962C8B-B14F-4D97-AF65-F5344CB8AC3E}">
        <p14:creationId xmlns:p14="http://schemas.microsoft.com/office/powerpoint/2010/main" val="3333750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10CA692-F174-1FDF-F88A-EAF061E8F1E0}"/>
              </a:ext>
            </a:extLst>
          </p:cNvPr>
          <p:cNvSpPr/>
          <p:nvPr/>
        </p:nvSpPr>
        <p:spPr>
          <a:xfrm>
            <a:off x="914532" y="3077029"/>
            <a:ext cx="2175293" cy="279185"/>
          </a:xfrm>
          <a:prstGeom prst="rect">
            <a:avLst/>
          </a:prstGeom>
          <a:ln w="12700" cap="flat">
            <a:noFill/>
            <a:prstDash val="solid"/>
            <a:miter/>
          </a:ln>
        </p:spPr>
        <p:txBody>
          <a:bodyPr rtlCol="0" anchor="ctr"/>
          <a:lstStyle/>
          <a:p>
            <a:pPr algn="l"/>
            <a:endParaRPr lang="en-US" dirty="0"/>
          </a:p>
        </p:txBody>
      </p:sp>
      <p:sp>
        <p:nvSpPr>
          <p:cNvPr id="16" name="Oval 15">
            <a:extLst>
              <a:ext uri="{FF2B5EF4-FFF2-40B4-BE49-F238E27FC236}">
                <a16:creationId xmlns:a16="http://schemas.microsoft.com/office/drawing/2014/main" id="{09F3B616-AF01-B21A-5246-D7FC0AA25BA9}"/>
              </a:ext>
            </a:extLst>
          </p:cNvPr>
          <p:cNvSpPr/>
          <p:nvPr/>
        </p:nvSpPr>
        <p:spPr>
          <a:xfrm>
            <a:off x="6844491" y="159657"/>
            <a:ext cx="3790685" cy="1219199"/>
          </a:xfrm>
          <a:prstGeom prst="ellipse">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ln>
                <a:solidFill>
                  <a:schemeClr val="tx1"/>
                </a:solidFill>
              </a:ln>
              <a:effectLst>
                <a:glow rad="228600">
                  <a:schemeClr val="accent5">
                    <a:satMod val="175000"/>
                    <a:alpha val="40000"/>
                  </a:schemeClr>
                </a:glow>
              </a:effectLst>
            </a:endParaRPr>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3</a:t>
            </a:fld>
            <a:endParaRPr lang="ru-RU" dirty="0"/>
          </a:p>
        </p:txBody>
      </p:sp>
      <p:sp>
        <p:nvSpPr>
          <p:cNvPr id="2" name="Title 1">
            <a:extLst>
              <a:ext uri="{FF2B5EF4-FFF2-40B4-BE49-F238E27FC236}">
                <a16:creationId xmlns:a16="http://schemas.microsoft.com/office/drawing/2014/main" id="{64F79B87-4AA7-436A-A28E-213168C1C67B}"/>
              </a:ext>
            </a:extLst>
          </p:cNvPr>
          <p:cNvSpPr>
            <a:spLocks noGrp="1"/>
          </p:cNvSpPr>
          <p:nvPr>
            <p:ph type="title" idx="4294967295"/>
          </p:nvPr>
        </p:nvSpPr>
        <p:spPr>
          <a:xfrm>
            <a:off x="379828" y="2504848"/>
            <a:ext cx="3882684" cy="924152"/>
          </a:xfrm>
          <a:ln w="63500" cap="rnd">
            <a:gradFill flip="none" rotWithShape="1">
              <a:gsLst>
                <a:gs pos="0">
                  <a:schemeClr val="accent4">
                    <a:lumMod val="0"/>
                    <a:lumOff val="100000"/>
                  </a:schemeClr>
                </a:gs>
                <a:gs pos="35000">
                  <a:schemeClr val="accent4">
                    <a:lumMod val="0"/>
                    <a:lumOff val="100000"/>
                  </a:schemeClr>
                </a:gs>
                <a:gs pos="100000">
                  <a:schemeClr val="accent4">
                    <a:lumMod val="100000"/>
                  </a:schemeClr>
                </a:gs>
              </a:gsLst>
              <a:path path="circle">
                <a:fillToRect l="50000" t="-80000" r="50000" b="180000"/>
              </a:path>
              <a:tileRect/>
            </a:gradFill>
            <a:prstDash val="sysDash"/>
            <a:bevel/>
          </a:ln>
          <a:effectLst/>
        </p:spPr>
        <p:txBody>
          <a:bodyPr lIns="274320" tIns="274320" rIns="274320" bIns="274320">
            <a:normAutofit fontScale="90000"/>
          </a:bodyPr>
          <a:lstStyle/>
          <a:p>
            <a:pPr algn="ctr"/>
            <a:r>
              <a:rPr lang="en-US" dirty="0"/>
              <a:t>Types Of Tags:</a:t>
            </a:r>
            <a:endParaRPr lang="ru-RU" dirty="0"/>
          </a:p>
        </p:txBody>
      </p:sp>
      <p:sp>
        <p:nvSpPr>
          <p:cNvPr id="12" name="Left Brace 11">
            <a:extLst>
              <a:ext uri="{FF2B5EF4-FFF2-40B4-BE49-F238E27FC236}">
                <a16:creationId xmlns:a16="http://schemas.microsoft.com/office/drawing/2014/main" id="{CC9E6433-4BB6-28C2-EDAE-3D37B4A97850}"/>
              </a:ext>
            </a:extLst>
          </p:cNvPr>
          <p:cNvSpPr/>
          <p:nvPr/>
        </p:nvSpPr>
        <p:spPr>
          <a:xfrm>
            <a:off x="4262512" y="783419"/>
            <a:ext cx="2307101" cy="4508524"/>
          </a:xfrm>
          <a:prstGeom prst="leftBrace">
            <a:avLst/>
          </a:prstGeom>
          <a:noFill/>
          <a:ln w="6350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ln>
          <a:effectLst/>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dirty="0">
              <a:ln w="57150">
                <a:solidFill>
                  <a:schemeClr val="tx1"/>
                </a:solidFill>
              </a:ln>
            </a:endParaRPr>
          </a:p>
        </p:txBody>
      </p:sp>
      <p:sp>
        <p:nvSpPr>
          <p:cNvPr id="13" name="Title 1">
            <a:extLst>
              <a:ext uri="{FF2B5EF4-FFF2-40B4-BE49-F238E27FC236}">
                <a16:creationId xmlns:a16="http://schemas.microsoft.com/office/drawing/2014/main" id="{74CED9A8-781E-27EE-B3F2-C1ECF4E44AAD}"/>
              </a:ext>
            </a:extLst>
          </p:cNvPr>
          <p:cNvSpPr txBox="1">
            <a:spLocks/>
          </p:cNvSpPr>
          <p:nvPr/>
        </p:nvSpPr>
        <p:spPr>
          <a:xfrm>
            <a:off x="7385662" y="448124"/>
            <a:ext cx="2822905" cy="670590"/>
          </a:xfrm>
          <a:custGeom>
            <a:avLst/>
            <a:gdLst>
              <a:gd name="connsiteX0" fmla="*/ 0 w 2822905"/>
              <a:gd name="connsiteY0" fmla="*/ 0 h 670590"/>
              <a:gd name="connsiteX1" fmla="*/ 508123 w 2822905"/>
              <a:gd name="connsiteY1" fmla="*/ 0 h 670590"/>
              <a:gd name="connsiteX2" fmla="*/ 1129162 w 2822905"/>
              <a:gd name="connsiteY2" fmla="*/ 0 h 670590"/>
              <a:gd name="connsiteX3" fmla="*/ 1665514 w 2822905"/>
              <a:gd name="connsiteY3" fmla="*/ 0 h 670590"/>
              <a:gd name="connsiteX4" fmla="*/ 2173637 w 2822905"/>
              <a:gd name="connsiteY4" fmla="*/ 0 h 670590"/>
              <a:gd name="connsiteX5" fmla="*/ 2822905 w 2822905"/>
              <a:gd name="connsiteY5" fmla="*/ 0 h 670590"/>
              <a:gd name="connsiteX6" fmla="*/ 2822905 w 2822905"/>
              <a:gd name="connsiteY6" fmla="*/ 335295 h 670590"/>
              <a:gd name="connsiteX7" fmla="*/ 2822905 w 2822905"/>
              <a:gd name="connsiteY7" fmla="*/ 670590 h 670590"/>
              <a:gd name="connsiteX8" fmla="*/ 2258324 w 2822905"/>
              <a:gd name="connsiteY8" fmla="*/ 670590 h 670590"/>
              <a:gd name="connsiteX9" fmla="*/ 1637285 w 2822905"/>
              <a:gd name="connsiteY9" fmla="*/ 670590 h 670590"/>
              <a:gd name="connsiteX10" fmla="*/ 1016246 w 2822905"/>
              <a:gd name="connsiteY10" fmla="*/ 670590 h 670590"/>
              <a:gd name="connsiteX11" fmla="*/ 0 w 2822905"/>
              <a:gd name="connsiteY11" fmla="*/ 670590 h 670590"/>
              <a:gd name="connsiteX12" fmla="*/ 0 w 2822905"/>
              <a:gd name="connsiteY12" fmla="*/ 348707 h 670590"/>
              <a:gd name="connsiteX13" fmla="*/ 0 w 2822905"/>
              <a:gd name="connsiteY13" fmla="*/ 0 h 67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2905" h="670590" fill="none" extrusionOk="0">
                <a:moveTo>
                  <a:pt x="0" y="0"/>
                </a:moveTo>
                <a:cubicBezTo>
                  <a:pt x="157091" y="-35892"/>
                  <a:pt x="367035" y="22412"/>
                  <a:pt x="508123" y="0"/>
                </a:cubicBezTo>
                <a:cubicBezTo>
                  <a:pt x="649211" y="-22412"/>
                  <a:pt x="885146" y="45409"/>
                  <a:pt x="1129162" y="0"/>
                </a:cubicBezTo>
                <a:cubicBezTo>
                  <a:pt x="1373178" y="-45409"/>
                  <a:pt x="1422492" y="26154"/>
                  <a:pt x="1665514" y="0"/>
                </a:cubicBezTo>
                <a:cubicBezTo>
                  <a:pt x="1908536" y="-26154"/>
                  <a:pt x="2048772" y="21548"/>
                  <a:pt x="2173637" y="0"/>
                </a:cubicBezTo>
                <a:cubicBezTo>
                  <a:pt x="2298502" y="-21548"/>
                  <a:pt x="2501745" y="73736"/>
                  <a:pt x="2822905" y="0"/>
                </a:cubicBezTo>
                <a:cubicBezTo>
                  <a:pt x="2839154" y="127834"/>
                  <a:pt x="2786312" y="225479"/>
                  <a:pt x="2822905" y="335295"/>
                </a:cubicBezTo>
                <a:cubicBezTo>
                  <a:pt x="2859498" y="445111"/>
                  <a:pt x="2809596" y="591343"/>
                  <a:pt x="2822905" y="670590"/>
                </a:cubicBezTo>
                <a:cubicBezTo>
                  <a:pt x="2557811" y="715114"/>
                  <a:pt x="2519854" y="636994"/>
                  <a:pt x="2258324" y="670590"/>
                </a:cubicBezTo>
                <a:cubicBezTo>
                  <a:pt x="1996794" y="704186"/>
                  <a:pt x="1905409" y="661404"/>
                  <a:pt x="1637285" y="670590"/>
                </a:cubicBezTo>
                <a:cubicBezTo>
                  <a:pt x="1369161" y="679776"/>
                  <a:pt x="1232288" y="623579"/>
                  <a:pt x="1016246" y="670590"/>
                </a:cubicBezTo>
                <a:cubicBezTo>
                  <a:pt x="800204" y="717601"/>
                  <a:pt x="494048" y="567565"/>
                  <a:pt x="0" y="670590"/>
                </a:cubicBezTo>
                <a:cubicBezTo>
                  <a:pt x="-1090" y="542539"/>
                  <a:pt x="9268" y="458379"/>
                  <a:pt x="0" y="348707"/>
                </a:cubicBezTo>
                <a:cubicBezTo>
                  <a:pt x="-9268" y="239035"/>
                  <a:pt x="8622" y="160287"/>
                  <a:pt x="0" y="0"/>
                </a:cubicBezTo>
                <a:close/>
              </a:path>
              <a:path w="2822905" h="670590" stroke="0" extrusionOk="0">
                <a:moveTo>
                  <a:pt x="0" y="0"/>
                </a:moveTo>
                <a:cubicBezTo>
                  <a:pt x="248549" y="-33112"/>
                  <a:pt x="330674" y="72365"/>
                  <a:pt x="621039" y="0"/>
                </a:cubicBezTo>
                <a:cubicBezTo>
                  <a:pt x="911404" y="-72365"/>
                  <a:pt x="1014446" y="62166"/>
                  <a:pt x="1185620" y="0"/>
                </a:cubicBezTo>
                <a:cubicBezTo>
                  <a:pt x="1356794" y="-62166"/>
                  <a:pt x="1584187" y="3842"/>
                  <a:pt x="1693743" y="0"/>
                </a:cubicBezTo>
                <a:cubicBezTo>
                  <a:pt x="1803299" y="-3842"/>
                  <a:pt x="2126649" y="15543"/>
                  <a:pt x="2258324" y="0"/>
                </a:cubicBezTo>
                <a:cubicBezTo>
                  <a:pt x="2389999" y="-15543"/>
                  <a:pt x="2580091" y="10567"/>
                  <a:pt x="2822905" y="0"/>
                </a:cubicBezTo>
                <a:cubicBezTo>
                  <a:pt x="2842956" y="113150"/>
                  <a:pt x="2789569" y="246717"/>
                  <a:pt x="2822905" y="321883"/>
                </a:cubicBezTo>
                <a:cubicBezTo>
                  <a:pt x="2856241" y="397049"/>
                  <a:pt x="2806695" y="584451"/>
                  <a:pt x="2822905" y="670590"/>
                </a:cubicBezTo>
                <a:cubicBezTo>
                  <a:pt x="2605054" y="708380"/>
                  <a:pt x="2478956" y="662458"/>
                  <a:pt x="2343011" y="670590"/>
                </a:cubicBezTo>
                <a:cubicBezTo>
                  <a:pt x="2207066" y="678722"/>
                  <a:pt x="2046672" y="667019"/>
                  <a:pt x="1863117" y="670590"/>
                </a:cubicBezTo>
                <a:cubicBezTo>
                  <a:pt x="1679562" y="674161"/>
                  <a:pt x="1554526" y="648846"/>
                  <a:pt x="1326765" y="670590"/>
                </a:cubicBezTo>
                <a:cubicBezTo>
                  <a:pt x="1099004" y="692334"/>
                  <a:pt x="1021719" y="619543"/>
                  <a:pt x="790413" y="670590"/>
                </a:cubicBezTo>
                <a:cubicBezTo>
                  <a:pt x="559107" y="721637"/>
                  <a:pt x="199631" y="650565"/>
                  <a:pt x="0" y="670590"/>
                </a:cubicBezTo>
                <a:cubicBezTo>
                  <a:pt x="-15512" y="595425"/>
                  <a:pt x="9275" y="415435"/>
                  <a:pt x="0" y="348707"/>
                </a:cubicBezTo>
                <a:cubicBezTo>
                  <a:pt x="-9275" y="281979"/>
                  <a:pt x="4296" y="96014"/>
                  <a:pt x="0" y="0"/>
                </a:cubicBezTo>
                <a:close/>
              </a:path>
            </a:pathLst>
          </a:custGeom>
          <a:ln>
            <a:solidFill>
              <a:schemeClr val="tx1"/>
            </a:solidFill>
            <a:extLst>
              <a:ext uri="{C807C97D-BFC1-408E-A445-0C87EB9F89A2}">
                <ask:lineSketchStyleProps xmlns:ask="http://schemas.microsoft.com/office/drawing/2018/sketchyshapes" sd="981765707">
                  <a:prstGeom prst="rect">
                    <a:avLst/>
                  </a:prstGeom>
                  <ask:type>
                    <ask:lineSketchScribble/>
                  </ask:type>
                </ask:lineSketchStyleProps>
              </a:ext>
            </a:extLst>
          </a:ln>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r>
              <a:rPr lang="en-US" dirty="0">
                <a:ln>
                  <a:solidFill>
                    <a:schemeClr val="tx1"/>
                  </a:solidFill>
                </a:ln>
                <a:effectLst>
                  <a:glow rad="228600">
                    <a:schemeClr val="accent5">
                      <a:satMod val="175000"/>
                      <a:alpha val="40000"/>
                    </a:schemeClr>
                  </a:glow>
                </a:effectLst>
              </a:rPr>
              <a:t>Paired</a:t>
            </a:r>
            <a:r>
              <a:rPr lang="en-US" dirty="0">
                <a:ln>
                  <a:solidFill>
                    <a:schemeClr val="tx1"/>
                  </a:solidFill>
                </a:ln>
              </a:rPr>
              <a:t> </a:t>
            </a:r>
            <a:r>
              <a:rPr lang="en-US" dirty="0">
                <a:ln>
                  <a:solidFill>
                    <a:schemeClr val="tx1"/>
                  </a:solidFill>
                </a:ln>
                <a:effectLst>
                  <a:glow rad="139700">
                    <a:schemeClr val="accent5">
                      <a:satMod val="175000"/>
                      <a:alpha val="40000"/>
                    </a:schemeClr>
                  </a:glow>
                </a:effectLst>
              </a:rPr>
              <a:t>Tag</a:t>
            </a:r>
            <a:endParaRPr lang="ru-RU" dirty="0">
              <a:ln>
                <a:solidFill>
                  <a:schemeClr val="tx1"/>
                </a:solidFill>
              </a:ln>
              <a:effectLst>
                <a:glow rad="139700">
                  <a:schemeClr val="accent5">
                    <a:satMod val="175000"/>
                    <a:alpha val="40000"/>
                  </a:schemeClr>
                </a:glow>
              </a:effectLst>
            </a:endParaRPr>
          </a:p>
        </p:txBody>
      </p:sp>
      <p:sp>
        <p:nvSpPr>
          <p:cNvPr id="17" name="Oval 16">
            <a:extLst>
              <a:ext uri="{FF2B5EF4-FFF2-40B4-BE49-F238E27FC236}">
                <a16:creationId xmlns:a16="http://schemas.microsoft.com/office/drawing/2014/main" id="{B2E35EFD-C810-47A9-CDAD-77A6E211BD24}"/>
              </a:ext>
            </a:extLst>
          </p:cNvPr>
          <p:cNvSpPr/>
          <p:nvPr/>
        </p:nvSpPr>
        <p:spPr>
          <a:xfrm>
            <a:off x="6844491" y="4696505"/>
            <a:ext cx="3790685" cy="1219199"/>
          </a:xfrm>
          <a:prstGeom prst="ellipse">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ln>
                <a:solidFill>
                  <a:schemeClr val="tx1"/>
                </a:solidFill>
              </a:ln>
              <a:effectLst>
                <a:glow rad="228600">
                  <a:schemeClr val="accent5">
                    <a:satMod val="175000"/>
                    <a:alpha val="40000"/>
                  </a:schemeClr>
                </a:glow>
              </a:effectLst>
            </a:endParaRPr>
          </a:p>
        </p:txBody>
      </p:sp>
      <p:sp>
        <p:nvSpPr>
          <p:cNvPr id="6" name="Title 1">
            <a:extLst>
              <a:ext uri="{FF2B5EF4-FFF2-40B4-BE49-F238E27FC236}">
                <a16:creationId xmlns:a16="http://schemas.microsoft.com/office/drawing/2014/main" id="{AD68F297-898C-A989-F578-35BFFA2AF347}"/>
              </a:ext>
            </a:extLst>
          </p:cNvPr>
          <p:cNvSpPr txBox="1">
            <a:spLocks/>
          </p:cNvSpPr>
          <p:nvPr/>
        </p:nvSpPr>
        <p:spPr>
          <a:xfrm>
            <a:off x="7385661" y="4946975"/>
            <a:ext cx="2822905" cy="718257"/>
          </a:xfrm>
          <a:custGeom>
            <a:avLst/>
            <a:gdLst>
              <a:gd name="connsiteX0" fmla="*/ 0 w 2822905"/>
              <a:gd name="connsiteY0" fmla="*/ 0 h 718257"/>
              <a:gd name="connsiteX1" fmla="*/ 508123 w 2822905"/>
              <a:gd name="connsiteY1" fmla="*/ 0 h 718257"/>
              <a:gd name="connsiteX2" fmla="*/ 1129162 w 2822905"/>
              <a:gd name="connsiteY2" fmla="*/ 0 h 718257"/>
              <a:gd name="connsiteX3" fmla="*/ 1665514 w 2822905"/>
              <a:gd name="connsiteY3" fmla="*/ 0 h 718257"/>
              <a:gd name="connsiteX4" fmla="*/ 2173637 w 2822905"/>
              <a:gd name="connsiteY4" fmla="*/ 0 h 718257"/>
              <a:gd name="connsiteX5" fmla="*/ 2822905 w 2822905"/>
              <a:gd name="connsiteY5" fmla="*/ 0 h 718257"/>
              <a:gd name="connsiteX6" fmla="*/ 2822905 w 2822905"/>
              <a:gd name="connsiteY6" fmla="*/ 359129 h 718257"/>
              <a:gd name="connsiteX7" fmla="*/ 2822905 w 2822905"/>
              <a:gd name="connsiteY7" fmla="*/ 718257 h 718257"/>
              <a:gd name="connsiteX8" fmla="*/ 2258324 w 2822905"/>
              <a:gd name="connsiteY8" fmla="*/ 718257 h 718257"/>
              <a:gd name="connsiteX9" fmla="*/ 1637285 w 2822905"/>
              <a:gd name="connsiteY9" fmla="*/ 718257 h 718257"/>
              <a:gd name="connsiteX10" fmla="*/ 1016246 w 2822905"/>
              <a:gd name="connsiteY10" fmla="*/ 718257 h 718257"/>
              <a:gd name="connsiteX11" fmla="*/ 0 w 2822905"/>
              <a:gd name="connsiteY11" fmla="*/ 718257 h 718257"/>
              <a:gd name="connsiteX12" fmla="*/ 0 w 2822905"/>
              <a:gd name="connsiteY12" fmla="*/ 373494 h 718257"/>
              <a:gd name="connsiteX13" fmla="*/ 0 w 2822905"/>
              <a:gd name="connsiteY13" fmla="*/ 0 h 71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22905" h="718257" fill="none" extrusionOk="0">
                <a:moveTo>
                  <a:pt x="0" y="0"/>
                </a:moveTo>
                <a:cubicBezTo>
                  <a:pt x="157091" y="-35892"/>
                  <a:pt x="367035" y="22412"/>
                  <a:pt x="508123" y="0"/>
                </a:cubicBezTo>
                <a:cubicBezTo>
                  <a:pt x="649211" y="-22412"/>
                  <a:pt x="885146" y="45409"/>
                  <a:pt x="1129162" y="0"/>
                </a:cubicBezTo>
                <a:cubicBezTo>
                  <a:pt x="1373178" y="-45409"/>
                  <a:pt x="1422492" y="26154"/>
                  <a:pt x="1665514" y="0"/>
                </a:cubicBezTo>
                <a:cubicBezTo>
                  <a:pt x="1908536" y="-26154"/>
                  <a:pt x="2048772" y="21548"/>
                  <a:pt x="2173637" y="0"/>
                </a:cubicBezTo>
                <a:cubicBezTo>
                  <a:pt x="2298502" y="-21548"/>
                  <a:pt x="2501745" y="73736"/>
                  <a:pt x="2822905" y="0"/>
                </a:cubicBezTo>
                <a:cubicBezTo>
                  <a:pt x="2855675" y="72793"/>
                  <a:pt x="2803631" y="238512"/>
                  <a:pt x="2822905" y="359129"/>
                </a:cubicBezTo>
                <a:cubicBezTo>
                  <a:pt x="2842179" y="479746"/>
                  <a:pt x="2788513" y="593158"/>
                  <a:pt x="2822905" y="718257"/>
                </a:cubicBezTo>
                <a:cubicBezTo>
                  <a:pt x="2557811" y="762781"/>
                  <a:pt x="2519854" y="684661"/>
                  <a:pt x="2258324" y="718257"/>
                </a:cubicBezTo>
                <a:cubicBezTo>
                  <a:pt x="1996794" y="751853"/>
                  <a:pt x="1905409" y="709071"/>
                  <a:pt x="1637285" y="718257"/>
                </a:cubicBezTo>
                <a:cubicBezTo>
                  <a:pt x="1369161" y="727443"/>
                  <a:pt x="1232288" y="671246"/>
                  <a:pt x="1016246" y="718257"/>
                </a:cubicBezTo>
                <a:cubicBezTo>
                  <a:pt x="800204" y="765268"/>
                  <a:pt x="494048" y="615232"/>
                  <a:pt x="0" y="718257"/>
                </a:cubicBezTo>
                <a:cubicBezTo>
                  <a:pt x="-2613" y="548710"/>
                  <a:pt x="39363" y="465539"/>
                  <a:pt x="0" y="373494"/>
                </a:cubicBezTo>
                <a:cubicBezTo>
                  <a:pt x="-39363" y="281449"/>
                  <a:pt x="9873" y="139467"/>
                  <a:pt x="0" y="0"/>
                </a:cubicBezTo>
                <a:close/>
              </a:path>
              <a:path w="2822905" h="718257" stroke="0" extrusionOk="0">
                <a:moveTo>
                  <a:pt x="0" y="0"/>
                </a:moveTo>
                <a:cubicBezTo>
                  <a:pt x="248549" y="-33112"/>
                  <a:pt x="330674" y="72365"/>
                  <a:pt x="621039" y="0"/>
                </a:cubicBezTo>
                <a:cubicBezTo>
                  <a:pt x="911404" y="-72365"/>
                  <a:pt x="1014446" y="62166"/>
                  <a:pt x="1185620" y="0"/>
                </a:cubicBezTo>
                <a:cubicBezTo>
                  <a:pt x="1356794" y="-62166"/>
                  <a:pt x="1584187" y="3842"/>
                  <a:pt x="1693743" y="0"/>
                </a:cubicBezTo>
                <a:cubicBezTo>
                  <a:pt x="1803299" y="-3842"/>
                  <a:pt x="2126649" y="15543"/>
                  <a:pt x="2258324" y="0"/>
                </a:cubicBezTo>
                <a:cubicBezTo>
                  <a:pt x="2389999" y="-15543"/>
                  <a:pt x="2580091" y="10567"/>
                  <a:pt x="2822905" y="0"/>
                </a:cubicBezTo>
                <a:cubicBezTo>
                  <a:pt x="2853463" y="144594"/>
                  <a:pt x="2800816" y="266580"/>
                  <a:pt x="2822905" y="344763"/>
                </a:cubicBezTo>
                <a:cubicBezTo>
                  <a:pt x="2844994" y="422946"/>
                  <a:pt x="2787981" y="577447"/>
                  <a:pt x="2822905" y="718257"/>
                </a:cubicBezTo>
                <a:cubicBezTo>
                  <a:pt x="2605054" y="756047"/>
                  <a:pt x="2478956" y="710125"/>
                  <a:pt x="2343011" y="718257"/>
                </a:cubicBezTo>
                <a:cubicBezTo>
                  <a:pt x="2207066" y="726389"/>
                  <a:pt x="2046672" y="714686"/>
                  <a:pt x="1863117" y="718257"/>
                </a:cubicBezTo>
                <a:cubicBezTo>
                  <a:pt x="1679562" y="721828"/>
                  <a:pt x="1554526" y="696513"/>
                  <a:pt x="1326765" y="718257"/>
                </a:cubicBezTo>
                <a:cubicBezTo>
                  <a:pt x="1099004" y="740001"/>
                  <a:pt x="1021719" y="667210"/>
                  <a:pt x="790413" y="718257"/>
                </a:cubicBezTo>
                <a:cubicBezTo>
                  <a:pt x="559107" y="769304"/>
                  <a:pt x="199631" y="698232"/>
                  <a:pt x="0" y="718257"/>
                </a:cubicBezTo>
                <a:cubicBezTo>
                  <a:pt x="-17319" y="579958"/>
                  <a:pt x="19580" y="543325"/>
                  <a:pt x="0" y="373494"/>
                </a:cubicBezTo>
                <a:cubicBezTo>
                  <a:pt x="-19580" y="203663"/>
                  <a:pt x="20863" y="121517"/>
                  <a:pt x="0" y="0"/>
                </a:cubicBezTo>
                <a:close/>
              </a:path>
            </a:pathLst>
          </a:custGeom>
          <a:ln>
            <a:solidFill>
              <a:schemeClr val="tx1"/>
            </a:solidFill>
            <a:extLst>
              <a:ext uri="{C807C97D-BFC1-408E-A445-0C87EB9F89A2}">
                <ask:lineSketchStyleProps xmlns:ask="http://schemas.microsoft.com/office/drawing/2018/sketchyshapes" sd="981765707">
                  <a:prstGeom prst="rect">
                    <a:avLst/>
                  </a:prstGeom>
                  <ask:type>
                    <ask:lineSketchScribble/>
                  </ask:type>
                </ask:lineSketchStyleProps>
              </a:ext>
            </a:extLst>
          </a:ln>
          <a:effectLst/>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r>
              <a:rPr lang="en-US" dirty="0">
                <a:ln>
                  <a:solidFill>
                    <a:schemeClr val="tx1"/>
                  </a:solidFill>
                </a:ln>
                <a:effectLst>
                  <a:glow rad="228600">
                    <a:schemeClr val="accent5">
                      <a:satMod val="175000"/>
                      <a:alpha val="40000"/>
                    </a:schemeClr>
                  </a:glow>
                </a:effectLst>
              </a:rPr>
              <a:t>Unpaired</a:t>
            </a:r>
            <a:r>
              <a:rPr lang="en-US" dirty="0">
                <a:ln>
                  <a:solidFill>
                    <a:schemeClr val="tx1"/>
                  </a:solidFill>
                </a:ln>
              </a:rPr>
              <a:t> </a:t>
            </a:r>
            <a:r>
              <a:rPr lang="en-US" dirty="0">
                <a:ln>
                  <a:solidFill>
                    <a:schemeClr val="tx1"/>
                  </a:solidFill>
                </a:ln>
                <a:effectLst>
                  <a:glow rad="139700">
                    <a:schemeClr val="accent5">
                      <a:satMod val="175000"/>
                      <a:alpha val="40000"/>
                    </a:schemeClr>
                  </a:glow>
                </a:effectLst>
              </a:rPr>
              <a:t>Tag</a:t>
            </a:r>
            <a:endParaRPr lang="ru-RU" dirty="0">
              <a:ln>
                <a:solidFill>
                  <a:schemeClr val="tx1"/>
                </a:solidFill>
              </a:ln>
              <a:effectLst>
                <a:glow rad="139700">
                  <a:schemeClr val="accent5">
                    <a:satMod val="175000"/>
                    <a:alpha val="40000"/>
                  </a:schemeClr>
                </a:glow>
              </a:effectLst>
            </a:endParaRPr>
          </a:p>
        </p:txBody>
      </p:sp>
      <p:sp>
        <p:nvSpPr>
          <p:cNvPr id="7" name="Oval 6">
            <a:extLst>
              <a:ext uri="{FF2B5EF4-FFF2-40B4-BE49-F238E27FC236}">
                <a16:creationId xmlns:a16="http://schemas.microsoft.com/office/drawing/2014/main" id="{5E154ADC-71A8-1434-04CE-B16F656FA63C}"/>
              </a:ext>
            </a:extLst>
          </p:cNvPr>
          <p:cNvSpPr/>
          <p:nvPr/>
        </p:nvSpPr>
        <p:spPr>
          <a:xfrm>
            <a:off x="10890250" y="5816819"/>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3</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3" name="Title 1">
            <a:extLst>
              <a:ext uri="{FF2B5EF4-FFF2-40B4-BE49-F238E27FC236}">
                <a16:creationId xmlns:a16="http://schemas.microsoft.com/office/drawing/2014/main" id="{1D797A27-DA96-E2A2-82AA-3759EAC7AD2F}"/>
              </a:ext>
            </a:extLst>
          </p:cNvPr>
          <p:cNvSpPr txBox="1">
            <a:spLocks/>
          </p:cNvSpPr>
          <p:nvPr/>
        </p:nvSpPr>
        <p:spPr>
          <a:xfrm rot="20574845">
            <a:off x="4948998" y="-2043172"/>
            <a:ext cx="6761018" cy="1986750"/>
          </a:xfrm>
          <a:prstGeom prst="rect">
            <a:avLst/>
          </a:prstGeom>
        </p:spPr>
        <p:txBody>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pPr algn="ctr">
              <a:lnSpc>
                <a:spcPct val="100000"/>
              </a:lnSpc>
            </a:pPr>
            <a:br>
              <a:rPr lang="en-US" sz="2800" dirty="0"/>
            </a:br>
            <a:r>
              <a:rPr lang="en-US" sz="2800" dirty="0"/>
              <a:t>Presentation on:</a:t>
            </a:r>
            <a:br>
              <a:rPr lang="en-US" dirty="0"/>
            </a:br>
            <a:r>
              <a:rPr lang="en-US" dirty="0"/>
              <a:t>TYPES OF TAGS</a:t>
            </a:r>
            <a:endParaRPr lang="ru-RU" dirty="0"/>
          </a:p>
        </p:txBody>
      </p:sp>
      <p:sp>
        <p:nvSpPr>
          <p:cNvPr id="9" name="Rectangle: Rounded Corners 8">
            <a:extLst>
              <a:ext uri="{FF2B5EF4-FFF2-40B4-BE49-F238E27FC236}">
                <a16:creationId xmlns:a16="http://schemas.microsoft.com/office/drawing/2014/main" id="{CE0BEBB4-4021-5A7D-4696-B23136710EE5}"/>
              </a:ext>
            </a:extLst>
          </p:cNvPr>
          <p:cNvSpPr/>
          <p:nvPr/>
        </p:nvSpPr>
        <p:spPr>
          <a:xfrm>
            <a:off x="-5802225" y="3037681"/>
            <a:ext cx="5577840" cy="82296"/>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11" name="Rectangle: Rounded Corners 10">
            <a:extLst>
              <a:ext uri="{FF2B5EF4-FFF2-40B4-BE49-F238E27FC236}">
                <a16:creationId xmlns:a16="http://schemas.microsoft.com/office/drawing/2014/main" id="{663FEB11-AD1C-D56E-0D4E-613B0C853332}"/>
              </a:ext>
            </a:extLst>
          </p:cNvPr>
          <p:cNvSpPr/>
          <p:nvPr/>
        </p:nvSpPr>
        <p:spPr>
          <a:xfrm rot="20032580">
            <a:off x="12115866" y="-2412288"/>
            <a:ext cx="8416066" cy="3229238"/>
          </a:xfrm>
          <a:prstGeom prst="roundRect">
            <a:avLst>
              <a:gd name="adj" fmla="val 50000"/>
            </a:avLst>
          </a:prstGeom>
          <a:blipFill dpi="0" rotWithShape="1">
            <a:blip r:embed="rId2"/>
            <a:srcRect/>
            <a:tile tx="0" ty="0" sx="100000" sy="100000" flip="none" algn="tl"/>
          </a:blipFill>
          <a:ln w="12700" cap="flat">
            <a:noFill/>
            <a:prstDash val="solid"/>
            <a:miter/>
          </a:ln>
        </p:spPr>
        <p:txBody>
          <a:bodyPr rtlCol="0" anchor="ctr"/>
          <a:lstStyle/>
          <a:p>
            <a:pPr algn="l"/>
            <a:endParaRPr lang="en-US" dirty="0"/>
          </a:p>
        </p:txBody>
      </p:sp>
      <p:sp>
        <p:nvSpPr>
          <p:cNvPr id="21" name="TextBox 20">
            <a:extLst>
              <a:ext uri="{FF2B5EF4-FFF2-40B4-BE49-F238E27FC236}">
                <a16:creationId xmlns:a16="http://schemas.microsoft.com/office/drawing/2014/main" id="{AE2C89F1-8265-4E99-891F-C3F60F0AA295}"/>
              </a:ext>
            </a:extLst>
          </p:cNvPr>
          <p:cNvSpPr txBox="1"/>
          <p:nvPr/>
        </p:nvSpPr>
        <p:spPr>
          <a:xfrm>
            <a:off x="-3667937" y="3672570"/>
            <a:ext cx="3552576" cy="2112886"/>
          </a:xfrm>
          <a:prstGeom prst="rect">
            <a:avLst/>
          </a:prstGeom>
          <a:noFill/>
        </p:spPr>
        <p:txBody>
          <a:bodyPr wrap="none" rtlCol="0">
            <a:spAutoFit/>
          </a:bodyPr>
          <a:lstStyle/>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Presented By: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Pradip Niroula</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rgbClr val="008EDC"/>
              </a:solidFill>
              <a:effectLst/>
              <a:uLnTx/>
              <a:uFillTx/>
              <a:latin typeface="Century Gothic"/>
              <a:ea typeface="+mn-ea"/>
              <a:cs typeface="+mn-cs"/>
            </a:endParaRPr>
          </a:p>
          <a:p>
            <a:pPr marL="457200" marR="0" lvl="1" indent="0" algn="just" defTabSz="914400" rtl="0" eaLnBrk="1" fontAlgn="auto" latinLnBrk="0" hangingPunct="1">
              <a:lnSpc>
                <a:spcPct val="90000"/>
              </a:lnSpc>
              <a:spcBef>
                <a:spcPts val="5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008EDC"/>
                </a:solidFill>
                <a:effectLst/>
                <a:uLnTx/>
                <a:uFillTx/>
                <a:latin typeface="Century Gothic"/>
                <a:ea typeface="+mn-ea"/>
                <a:cs typeface="+mn-cs"/>
              </a:rPr>
              <a:t>- Roll No : 23</a:t>
            </a:r>
            <a:endParaRPr kumimoji="0" lang="ru-RU" sz="2800" b="0" i="0" u="none" strike="noStrike" kern="1200" cap="none" spc="0" normalizeH="0" baseline="0" noProof="0" dirty="0">
              <a:ln>
                <a:noFill/>
              </a:ln>
              <a:solidFill>
                <a:srgbClr val="008EDC"/>
              </a:solidFill>
              <a:effectLst/>
              <a:uLnTx/>
              <a:uFillTx/>
              <a:latin typeface="Century Gothic"/>
              <a:ea typeface="+mn-ea"/>
              <a:cs typeface="+mn-cs"/>
            </a:endParaRPr>
          </a:p>
          <a:p>
            <a:endParaRPr lang="en-US" dirty="0"/>
          </a:p>
        </p:txBody>
      </p:sp>
      <p:sp>
        <p:nvSpPr>
          <p:cNvPr id="22" name="TextBox 21">
            <a:extLst>
              <a:ext uri="{FF2B5EF4-FFF2-40B4-BE49-F238E27FC236}">
                <a16:creationId xmlns:a16="http://schemas.microsoft.com/office/drawing/2014/main" id="{2AAD2115-92F8-8360-283F-AD5A6D496307}"/>
              </a:ext>
            </a:extLst>
          </p:cNvPr>
          <p:cNvSpPr txBox="1"/>
          <p:nvPr/>
        </p:nvSpPr>
        <p:spPr>
          <a:xfrm>
            <a:off x="1071019" y="7195156"/>
            <a:ext cx="3735318" cy="1273169"/>
          </a:xfrm>
          <a:prstGeom prst="rect">
            <a:avLst/>
          </a:prstGeom>
          <a:noFill/>
        </p:spPr>
        <p:txBody>
          <a:bodyPr wrap="non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rgbClr val="D30F64"/>
                </a:solidFill>
                <a:effectLst/>
                <a:uLnTx/>
                <a:uFillTx/>
                <a:latin typeface="Century Gothic"/>
                <a:ea typeface="+mn-ea"/>
                <a:cs typeface="+mn-cs"/>
              </a:rPr>
              <a:t>Presented To:</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800" dirty="0">
                <a:solidFill>
                  <a:srgbClr val="D30F64"/>
                </a:solidFill>
                <a:latin typeface="Century Gothic"/>
              </a:rPr>
              <a:t>      </a:t>
            </a:r>
            <a:r>
              <a:rPr kumimoji="0" lang="en-US" sz="2800" b="0" i="0" u="none" strike="noStrike" kern="1200" cap="none" spc="0" normalizeH="0" baseline="0" noProof="0" dirty="0">
                <a:ln>
                  <a:noFill/>
                </a:ln>
                <a:solidFill>
                  <a:srgbClr val="D30F64"/>
                </a:solidFill>
                <a:effectLst/>
                <a:uLnTx/>
                <a:uFillTx/>
                <a:latin typeface="Century Gothic"/>
                <a:ea typeface="+mn-ea"/>
                <a:cs typeface="+mn-cs"/>
              </a:rPr>
              <a:t>Anjana Bhattarai</a:t>
            </a:r>
            <a:endParaRPr kumimoji="0" lang="ru-RU" sz="2800" b="0" i="0" u="none" strike="noStrike" kern="1200" cap="none" spc="0" normalizeH="0" baseline="0" noProof="0" dirty="0">
              <a:ln>
                <a:noFill/>
              </a:ln>
              <a:solidFill>
                <a:srgbClr val="D30F64"/>
              </a:solidFill>
              <a:effectLst/>
              <a:uLnTx/>
              <a:uFillTx/>
              <a:latin typeface="Century Gothic"/>
              <a:ea typeface="+mn-ea"/>
              <a:cs typeface="+mn-cs"/>
            </a:endParaRPr>
          </a:p>
          <a:p>
            <a:endParaRPr lang="en-US" dirty="0"/>
          </a:p>
        </p:txBody>
      </p:sp>
      <p:sp>
        <p:nvSpPr>
          <p:cNvPr id="5" name="Rectangle 2">
            <a:extLst>
              <a:ext uri="{FF2B5EF4-FFF2-40B4-BE49-F238E27FC236}">
                <a16:creationId xmlns:a16="http://schemas.microsoft.com/office/drawing/2014/main" id="{4081CFE8-0BE8-CB08-84E5-8C39CA908EB1}"/>
              </a:ext>
            </a:extLst>
          </p:cNvPr>
          <p:cNvSpPr txBox="1">
            <a:spLocks noChangeArrowheads="1"/>
          </p:cNvSpPr>
          <p:nvPr/>
        </p:nvSpPr>
        <p:spPr bwMode="auto">
          <a:xfrm>
            <a:off x="191897" y="7195156"/>
            <a:ext cx="5493562" cy="4139595"/>
          </a:xfrm>
          <a:prstGeom prst="rect">
            <a:avLst/>
          </a:prstGeom>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eaLnBrk="0" fontAlgn="base" hangingPunct="0">
              <a:lnSpc>
                <a:spcPct val="100000"/>
              </a:lnSpc>
              <a:spcBef>
                <a:spcPct val="0"/>
              </a:spcBef>
              <a:spcAft>
                <a:spcPct val="0"/>
              </a:spcAft>
              <a:buFontTx/>
              <a:buNone/>
            </a:pPr>
            <a:r>
              <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Paired tags are a set of two tags that define the start and end of an element. The first tag, called the opening tag, indicates where the element begins, while the second tag, known as the closing tag, shows where the element ends. The closing tag is the same as the opening tag but includes a forward slash (/) before the tag name.</a:t>
            </a:r>
          </a:p>
          <a:p>
            <a:pPr marL="0" indent="0" eaLnBrk="0" fontAlgn="base" hangingPunct="0">
              <a:lnSpc>
                <a:spcPct val="100000"/>
              </a:lnSpc>
              <a:spcBef>
                <a:spcPct val="0"/>
              </a:spcBef>
              <a:spcAft>
                <a:spcPct val="0"/>
              </a:spcAft>
              <a:buFontTx/>
              <a:buNone/>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a:p>
            <a:pPr marL="0" indent="0" eaLnBrk="0" fontAlgn="base" hangingPunct="0">
              <a:lnSpc>
                <a:spcPct val="100000"/>
              </a:lnSpc>
              <a:spcBef>
                <a:spcPct val="0"/>
              </a:spcBef>
              <a:spcAft>
                <a:spcPct val="0"/>
              </a:spcAft>
              <a:buFontTx/>
              <a:buNone/>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p:txBody>
      </p:sp>
      <p:sp>
        <p:nvSpPr>
          <p:cNvPr id="14" name="Rectangle: Rounded Corners 13">
            <a:extLst>
              <a:ext uri="{FF2B5EF4-FFF2-40B4-BE49-F238E27FC236}">
                <a16:creationId xmlns:a16="http://schemas.microsoft.com/office/drawing/2014/main" id="{38311F09-951C-7C35-4035-A66C6E92BAA5}"/>
              </a:ext>
            </a:extLst>
          </p:cNvPr>
          <p:cNvSpPr/>
          <p:nvPr/>
        </p:nvSpPr>
        <p:spPr>
          <a:xfrm>
            <a:off x="12736904" y="-3777456"/>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&lt;h1&gt; Hello World &lt;/h1&gt;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&lt;b&gt; Bold Text &lt;/b&gt;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&lt;i&gt; Italics &lt;/i&gt;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sp>
        <p:nvSpPr>
          <p:cNvPr id="15" name="TextBox 14">
            <a:extLst>
              <a:ext uri="{FF2B5EF4-FFF2-40B4-BE49-F238E27FC236}">
                <a16:creationId xmlns:a16="http://schemas.microsoft.com/office/drawing/2014/main" id="{5987FA52-5A7B-4A54-CD09-3FFE3AE9C9FB}"/>
              </a:ext>
            </a:extLst>
          </p:cNvPr>
          <p:cNvSpPr txBox="1"/>
          <p:nvPr/>
        </p:nvSpPr>
        <p:spPr>
          <a:xfrm>
            <a:off x="14360147" y="3037681"/>
            <a:ext cx="1701015" cy="461665"/>
          </a:xfrm>
          <a:prstGeom prst="rect">
            <a:avLst/>
          </a:prstGeom>
          <a:noFill/>
          <a:ln>
            <a:noFill/>
          </a:ln>
        </p:spPr>
        <p:style>
          <a:lnRef idx="2">
            <a:schemeClr val="accent3">
              <a:shade val="15000"/>
            </a:schemeClr>
          </a:lnRef>
          <a:fillRef idx="1">
            <a:schemeClr val="accent3"/>
          </a:fillRef>
          <a:effectRef idx="0">
            <a:schemeClr val="accent3"/>
          </a:effectRef>
          <a:fontRef idx="minor">
            <a:schemeClr val="lt1"/>
          </a:fontRef>
        </p:style>
        <p:txBody>
          <a:bodyPr wrap="square" rtlCol="0">
            <a:spAutoFit/>
          </a:bodyPr>
          <a:lstStyle/>
          <a:p>
            <a:r>
              <a:rPr lang="en-US" sz="2400" b="1"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Example:</a:t>
            </a:r>
          </a:p>
        </p:txBody>
      </p:sp>
      <p:pic>
        <p:nvPicPr>
          <p:cNvPr id="20" name="Picture Placeholder 2">
            <a:extLst>
              <a:ext uri="{FF2B5EF4-FFF2-40B4-BE49-F238E27FC236}">
                <a16:creationId xmlns:a16="http://schemas.microsoft.com/office/drawing/2014/main" id="{1F9AE9E9-6DE6-45FC-6C48-123F045F9AC3}"/>
              </a:ext>
            </a:extLst>
          </p:cNvPr>
          <p:cNvPicPr>
            <a:picLocks noChangeAspect="1"/>
          </p:cNvPicPr>
          <p:nvPr/>
        </p:nvPicPr>
        <p:blipFill>
          <a:blip r:embed="rId3"/>
          <a:srcRect l="14794" r="14794"/>
          <a:stretch/>
        </p:blipFill>
        <p:spPr>
          <a:xfrm>
            <a:off x="13598078" y="1053455"/>
            <a:ext cx="6414655" cy="4533773"/>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pic>
      <p:sp>
        <p:nvSpPr>
          <p:cNvPr id="25" name="Title 25">
            <a:extLst>
              <a:ext uri="{FF2B5EF4-FFF2-40B4-BE49-F238E27FC236}">
                <a16:creationId xmlns:a16="http://schemas.microsoft.com/office/drawing/2014/main" id="{DC5B4264-4695-D9D2-A6FA-1CAD33105AE6}"/>
              </a:ext>
            </a:extLst>
          </p:cNvPr>
          <p:cNvSpPr txBox="1">
            <a:spLocks/>
          </p:cNvSpPr>
          <p:nvPr/>
        </p:nvSpPr>
        <p:spPr>
          <a:xfrm rot="2021510">
            <a:off x="-3859858" y="-59552"/>
            <a:ext cx="3635473" cy="871388"/>
          </a:xfrm>
          <a:prstGeom prst="rect">
            <a:avLst/>
          </a:prstGeom>
        </p:spPr>
        <p:txBody>
          <a:bodyPr>
            <a:normAutofit/>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r>
              <a:rPr lang="en-US" dirty="0"/>
              <a:t>Paired Tags :</a:t>
            </a:r>
          </a:p>
        </p:txBody>
      </p:sp>
      <p:sp>
        <p:nvSpPr>
          <p:cNvPr id="26" name="Rectangle: Rounded Corners 25">
            <a:extLst>
              <a:ext uri="{FF2B5EF4-FFF2-40B4-BE49-F238E27FC236}">
                <a16:creationId xmlns:a16="http://schemas.microsoft.com/office/drawing/2014/main" id="{C3E5F559-31E6-DAFF-C918-B2C738243705}"/>
              </a:ext>
            </a:extLst>
          </p:cNvPr>
          <p:cNvSpPr/>
          <p:nvPr/>
        </p:nvSpPr>
        <p:spPr>
          <a:xfrm>
            <a:off x="908526" y="1889397"/>
            <a:ext cx="0" cy="0"/>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useBgFill="1">
        <p:nvSpPr>
          <p:cNvPr id="27" name="Rectangle 26">
            <a:extLst>
              <a:ext uri="{FF2B5EF4-FFF2-40B4-BE49-F238E27FC236}">
                <a16:creationId xmlns:a16="http://schemas.microsoft.com/office/drawing/2014/main" id="{C95C7B65-9EDC-BE9D-68BA-1D04B6CAD732}"/>
              </a:ext>
            </a:extLst>
          </p:cNvPr>
          <p:cNvSpPr/>
          <p:nvPr/>
        </p:nvSpPr>
        <p:spPr>
          <a:xfrm>
            <a:off x="841584" y="2006599"/>
            <a:ext cx="4027368" cy="304043"/>
          </a:xfrm>
          <a:prstGeom prst="rect">
            <a:avLst/>
          </a:prstGeom>
          <a:ln w="12700" cap="flat">
            <a:noFill/>
            <a:prstDash val="solid"/>
            <a:miter/>
          </a:ln>
        </p:spPr>
        <p:txBody>
          <a:bodyPr rtlCol="0" anchor="ctr"/>
          <a:lstStyle/>
          <a:p>
            <a:pPr algn="l"/>
            <a:endParaRPr lang="en-US" dirty="0"/>
          </a:p>
        </p:txBody>
      </p:sp>
      <p:grpSp>
        <p:nvGrpSpPr>
          <p:cNvPr id="28" name="Group 27">
            <a:extLst>
              <a:ext uri="{FF2B5EF4-FFF2-40B4-BE49-F238E27FC236}">
                <a16:creationId xmlns:a16="http://schemas.microsoft.com/office/drawing/2014/main" id="{D67F4F0B-1579-FCE7-2086-5B92F9D8F297}"/>
              </a:ext>
            </a:extLst>
          </p:cNvPr>
          <p:cNvGrpSpPr/>
          <p:nvPr/>
        </p:nvGrpSpPr>
        <p:grpSpPr>
          <a:xfrm rot="19719648">
            <a:off x="11902014" y="-3895652"/>
            <a:ext cx="425182" cy="118196"/>
            <a:chOff x="6401957" y="2012236"/>
            <a:chExt cx="425182" cy="118196"/>
          </a:xfrm>
        </p:grpSpPr>
        <p:sp>
          <p:nvSpPr>
            <p:cNvPr id="29" name="Oval 28">
              <a:extLst>
                <a:ext uri="{FF2B5EF4-FFF2-40B4-BE49-F238E27FC236}">
                  <a16:creationId xmlns:a16="http://schemas.microsoft.com/office/drawing/2014/main" id="{0EF58760-448C-14E4-0FC3-68B71CC1C105}"/>
                </a:ext>
              </a:extLst>
            </p:cNvPr>
            <p:cNvSpPr/>
            <p:nvPr/>
          </p:nvSpPr>
          <p:spPr>
            <a:xfrm>
              <a:off x="6553417" y="2012237"/>
              <a:ext cx="122262" cy="118195"/>
            </a:xfrm>
            <a:prstGeom prst="ellipse">
              <a:avLst/>
            </a:prstGeom>
            <a:solidFill>
              <a:schemeClr val="accent6">
                <a:lumMod val="40000"/>
                <a:lumOff val="60000"/>
              </a:schemeClr>
            </a:solidFill>
            <a:ln w="12700" cap="flat">
              <a:noFill/>
              <a:prstDash val="solid"/>
              <a:miter/>
            </a:ln>
          </p:spPr>
          <p:txBody>
            <a:bodyPr rtlCol="0" anchor="ctr"/>
            <a:lstStyle/>
            <a:p>
              <a:pPr algn="l"/>
              <a:endParaRPr lang="en-US" dirty="0"/>
            </a:p>
          </p:txBody>
        </p:sp>
        <p:sp>
          <p:nvSpPr>
            <p:cNvPr id="30" name="Oval 29">
              <a:extLst>
                <a:ext uri="{FF2B5EF4-FFF2-40B4-BE49-F238E27FC236}">
                  <a16:creationId xmlns:a16="http://schemas.microsoft.com/office/drawing/2014/main" id="{3EA8F5DE-BD8D-E571-D89E-4348D0313F1C}"/>
                </a:ext>
              </a:extLst>
            </p:cNvPr>
            <p:cNvSpPr/>
            <p:nvPr/>
          </p:nvSpPr>
          <p:spPr>
            <a:xfrm>
              <a:off x="6704877" y="2012236"/>
              <a:ext cx="122262" cy="118195"/>
            </a:xfrm>
            <a:prstGeom prst="ellipse">
              <a:avLst/>
            </a:prstGeom>
            <a:solidFill>
              <a:schemeClr val="accent5">
                <a:lumMod val="60000"/>
                <a:lumOff val="40000"/>
              </a:schemeClr>
            </a:solidFill>
            <a:ln w="12700" cap="flat">
              <a:noFill/>
              <a:prstDash val="solid"/>
              <a:miter/>
            </a:ln>
          </p:spPr>
          <p:txBody>
            <a:bodyPr rtlCol="0" anchor="ctr"/>
            <a:lstStyle/>
            <a:p>
              <a:pPr algn="l"/>
              <a:endParaRPr lang="en-US" dirty="0"/>
            </a:p>
          </p:txBody>
        </p:sp>
        <p:sp>
          <p:nvSpPr>
            <p:cNvPr id="31" name="Oval 30">
              <a:extLst>
                <a:ext uri="{FF2B5EF4-FFF2-40B4-BE49-F238E27FC236}">
                  <a16:creationId xmlns:a16="http://schemas.microsoft.com/office/drawing/2014/main" id="{2CF52034-5DCA-8F7A-84F9-72B6867FB382}"/>
                </a:ext>
              </a:extLst>
            </p:cNvPr>
            <p:cNvSpPr/>
            <p:nvPr/>
          </p:nvSpPr>
          <p:spPr>
            <a:xfrm>
              <a:off x="6401957" y="2012237"/>
              <a:ext cx="122262" cy="118195"/>
            </a:xfrm>
            <a:prstGeom prst="ellipse">
              <a:avLst/>
            </a:prstGeom>
            <a:solidFill>
              <a:schemeClr val="accent3">
                <a:lumMod val="40000"/>
                <a:lumOff val="60000"/>
              </a:schemeClr>
            </a:solidFill>
            <a:ln w="12700" cap="flat">
              <a:noFill/>
              <a:prstDash val="solid"/>
              <a:miter/>
            </a:ln>
          </p:spPr>
          <p:txBody>
            <a:bodyPr rtlCol="0" anchor="ctr"/>
            <a:lstStyle/>
            <a:p>
              <a:pPr algn="l"/>
              <a:endParaRPr lang="en-US" dirty="0"/>
            </a:p>
          </p:txBody>
        </p:sp>
      </p:grpSp>
    </p:spTree>
    <p:extLst>
      <p:ext uri="{BB962C8B-B14F-4D97-AF65-F5344CB8AC3E}">
        <p14:creationId xmlns:p14="http://schemas.microsoft.com/office/powerpoint/2010/main" val="2023535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0528DEB-1A26-675B-9D1A-7A4A29B1AA85}"/>
              </a:ext>
            </a:extLst>
          </p:cNvPr>
          <p:cNvSpPr/>
          <p:nvPr/>
        </p:nvSpPr>
        <p:spPr>
          <a:xfrm>
            <a:off x="667657" y="1913362"/>
            <a:ext cx="4201295" cy="452467"/>
          </a:xfrm>
          <a:prstGeom prst="rect">
            <a:avLst/>
          </a:prstGeom>
          <a:ln w="12700" cap="flat">
            <a:noFill/>
            <a:prstDash val="solid"/>
            <a:miter/>
          </a:ln>
        </p:spPr>
        <p:txBody>
          <a:bodyPr rtlCol="0" anchor="ctr"/>
          <a:lstStyle/>
          <a:p>
            <a:pPr algn="l"/>
            <a:endParaRPr lang="en-US" dirty="0"/>
          </a:p>
        </p:txBody>
      </p:sp>
      <p:sp useBgFill="1">
        <p:nvSpPr>
          <p:cNvPr id="5" name="Rectangle 4">
            <a:extLst>
              <a:ext uri="{FF2B5EF4-FFF2-40B4-BE49-F238E27FC236}">
                <a16:creationId xmlns:a16="http://schemas.microsoft.com/office/drawing/2014/main" id="{5F8F3C5E-8C7F-849B-F0D1-52C130FA6573}"/>
              </a:ext>
            </a:extLst>
          </p:cNvPr>
          <p:cNvSpPr/>
          <p:nvPr/>
        </p:nvSpPr>
        <p:spPr>
          <a:xfrm>
            <a:off x="841584" y="2006599"/>
            <a:ext cx="4027368" cy="304043"/>
          </a:xfrm>
          <a:prstGeom prst="rect">
            <a:avLst/>
          </a:prstGeom>
          <a:ln w="12700" cap="flat">
            <a:noFill/>
            <a:prstDash val="solid"/>
            <a:miter/>
          </a:ln>
        </p:spPr>
        <p:txBody>
          <a:bodyPr rtlCol="0" anchor="ctr"/>
          <a:lstStyle/>
          <a:p>
            <a:pPr algn="l"/>
            <a:endParaRPr lang="en-US" dirty="0"/>
          </a:p>
        </p:txBody>
      </p:sp>
      <p:pic>
        <p:nvPicPr>
          <p:cNvPr id="3" name="Picture Placeholder 2">
            <a:extLst>
              <a:ext uri="{FF2B5EF4-FFF2-40B4-BE49-F238E27FC236}">
                <a16:creationId xmlns:a16="http://schemas.microsoft.com/office/drawing/2014/main" id="{A7527293-04BC-296C-87B0-C35A357628B4}"/>
              </a:ext>
            </a:extLst>
          </p:cNvPr>
          <p:cNvPicPr>
            <a:picLocks noGrp="1" noChangeAspect="1"/>
          </p:cNvPicPr>
          <p:nvPr>
            <p:ph type="pic" idx="1"/>
          </p:nvPr>
        </p:nvPicPr>
        <p:blipFill>
          <a:blip r:embed="rId2"/>
          <a:srcRect l="14794" r="14794"/>
          <a:stretch/>
        </p:blipFill>
        <p:spPr>
          <a:xfrm>
            <a:off x="5790045" y="558263"/>
            <a:ext cx="6414655" cy="4533773"/>
          </a:xfrm>
        </p:spPr>
      </p:pic>
      <p:sp>
        <p:nvSpPr>
          <p:cNvPr id="7" name="TextBox 6">
            <a:extLst>
              <a:ext uri="{FF2B5EF4-FFF2-40B4-BE49-F238E27FC236}">
                <a16:creationId xmlns:a16="http://schemas.microsoft.com/office/drawing/2014/main" id="{9FB37B79-C08C-3009-FDAC-C05001AAE27B}"/>
              </a:ext>
            </a:extLst>
          </p:cNvPr>
          <p:cNvSpPr txBox="1"/>
          <p:nvPr/>
        </p:nvSpPr>
        <p:spPr>
          <a:xfrm>
            <a:off x="6441499" y="1148405"/>
            <a:ext cx="1701015" cy="461665"/>
          </a:xfrm>
          <a:prstGeom prst="rect">
            <a:avLst/>
          </a:prstGeom>
          <a:noFill/>
          <a:ln>
            <a:noFill/>
          </a:ln>
        </p:spPr>
        <p:style>
          <a:lnRef idx="2">
            <a:schemeClr val="accent3">
              <a:shade val="15000"/>
            </a:schemeClr>
          </a:lnRef>
          <a:fillRef idx="1">
            <a:schemeClr val="accent3"/>
          </a:fillRef>
          <a:effectRef idx="0">
            <a:schemeClr val="accent3"/>
          </a:effectRef>
          <a:fontRef idx="minor">
            <a:schemeClr val="lt1"/>
          </a:fontRef>
        </p:style>
        <p:txBody>
          <a:bodyPr wrap="square" rtlCol="0">
            <a:spAutoFit/>
          </a:bodyPr>
          <a:lstStyle/>
          <a:p>
            <a:r>
              <a:rPr lang="en-US" sz="2400" b="1"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Example:</a:t>
            </a:r>
          </a:p>
        </p:txBody>
      </p:sp>
      <p:sp>
        <p:nvSpPr>
          <p:cNvPr id="9" name="Rectangle 2">
            <a:extLst>
              <a:ext uri="{FF2B5EF4-FFF2-40B4-BE49-F238E27FC236}">
                <a16:creationId xmlns:a16="http://schemas.microsoft.com/office/drawing/2014/main" id="{6B43DF66-A646-4177-E419-D420BFE6467C}"/>
              </a:ext>
            </a:extLst>
          </p:cNvPr>
          <p:cNvSpPr>
            <a:spLocks noGrp="1" noChangeArrowheads="1"/>
          </p:cNvSpPr>
          <p:nvPr>
            <p:ph type="body" sz="half" idx="2"/>
          </p:nvPr>
        </p:nvSpPr>
        <p:spPr bwMode="auto">
          <a:xfrm>
            <a:off x="362335" y="2257131"/>
            <a:ext cx="5493562" cy="4139595"/>
          </a:xfrm>
          <a:prstGeom prst="rect">
            <a:avLst/>
          </a:prstGeom>
          <a:noFill/>
          <a:ln>
            <a:noFill/>
          </a:ln>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effectLst/>
                <a:latin typeface="+mj-lt"/>
              </a:rPr>
              <a:t>Paired tags are a set of two tags that define the start and end of an element. The first tag, called the opening tag, indicates where the element begins, while the second tag, known as the closing tag, shows where the element ends. The closing tag is the same as the opening tag but includes a forward slash (/) before the tag name.</a:t>
            </a: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200" b="1" i="0" u="none" strike="noStrike" cap="none" normalizeH="0" baseline="0" dirty="0">
              <a:ln>
                <a:noFill/>
              </a:ln>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effectLst/>
              <a:latin typeface="+mj-lt"/>
            </a:endParaRPr>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2200" b="1" i="0" u="none" strike="noStrike" cap="none" normalizeH="0" baseline="0" dirty="0">
              <a:ln>
                <a:noFill/>
              </a:ln>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effectLst/>
              <a:latin typeface="+mj-lt"/>
            </a:endParaRPr>
          </a:p>
        </p:txBody>
      </p:sp>
      <p:sp>
        <p:nvSpPr>
          <p:cNvPr id="11" name="Slide Number Placeholder 3">
            <a:extLst>
              <a:ext uri="{FF2B5EF4-FFF2-40B4-BE49-F238E27FC236}">
                <a16:creationId xmlns:a16="http://schemas.microsoft.com/office/drawing/2014/main" id="{4C91AE97-8908-35CC-4058-6A6861E004B0}"/>
              </a:ext>
            </a:extLst>
          </p:cNvPr>
          <p:cNvSpPr>
            <a:spLocks noGrp="1"/>
          </p:cNvSpPr>
          <p:nvPr>
            <p:ph type="sldNum" sz="quarter" idx="12"/>
          </p:nvPr>
        </p:nvSpPr>
        <p:spPr>
          <a:xfrm>
            <a:off x="10804358" y="5816819"/>
            <a:ext cx="549442" cy="365125"/>
          </a:xfrm>
        </p:spPr>
        <p:txBody>
          <a:bodyPr/>
          <a:lstStyle/>
          <a:p>
            <a:fld id="{D495E168-DA5E-4888-8D8A-92B118324C14}" type="slidenum">
              <a:rPr lang="ru-RU" smtClean="0"/>
              <a:pPr/>
              <a:t>4</a:t>
            </a:fld>
            <a:endParaRPr lang="ru-RU" dirty="0"/>
          </a:p>
        </p:txBody>
      </p:sp>
      <p:sp>
        <p:nvSpPr>
          <p:cNvPr id="12" name="Rectangle: Rounded Corners 11">
            <a:extLst>
              <a:ext uri="{FF2B5EF4-FFF2-40B4-BE49-F238E27FC236}">
                <a16:creationId xmlns:a16="http://schemas.microsoft.com/office/drawing/2014/main" id="{C77B529F-B3F0-FBE4-7A91-D74F099AB591}"/>
              </a:ext>
            </a:extLst>
          </p:cNvPr>
          <p:cNvSpPr/>
          <p:nvPr/>
        </p:nvSpPr>
        <p:spPr>
          <a:xfrm>
            <a:off x="6336104" y="1708944"/>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&lt;h1&gt; Hello World &lt;/h1&gt;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&lt;b&gt; Bold Text &lt;/b&gt;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&lt;i&gt; Italics &lt;/i&gt;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grpSp>
        <p:nvGrpSpPr>
          <p:cNvPr id="19" name="Group 18">
            <a:extLst>
              <a:ext uri="{FF2B5EF4-FFF2-40B4-BE49-F238E27FC236}">
                <a16:creationId xmlns:a16="http://schemas.microsoft.com/office/drawing/2014/main" id="{CEC2B4EC-0E7B-03E1-46A2-7AFC473B260E}"/>
              </a:ext>
            </a:extLst>
          </p:cNvPr>
          <p:cNvGrpSpPr/>
          <p:nvPr/>
        </p:nvGrpSpPr>
        <p:grpSpPr>
          <a:xfrm>
            <a:off x="6411482" y="1795167"/>
            <a:ext cx="425182" cy="118196"/>
            <a:chOff x="6401957" y="2012236"/>
            <a:chExt cx="425182" cy="118196"/>
          </a:xfrm>
        </p:grpSpPr>
        <p:sp>
          <p:nvSpPr>
            <p:cNvPr id="13" name="Oval 12">
              <a:extLst>
                <a:ext uri="{FF2B5EF4-FFF2-40B4-BE49-F238E27FC236}">
                  <a16:creationId xmlns:a16="http://schemas.microsoft.com/office/drawing/2014/main" id="{ED133382-89BE-2D6F-5ABA-977040A1E74E}"/>
                </a:ext>
              </a:extLst>
            </p:cNvPr>
            <p:cNvSpPr/>
            <p:nvPr/>
          </p:nvSpPr>
          <p:spPr>
            <a:xfrm>
              <a:off x="6553417" y="2012237"/>
              <a:ext cx="122262" cy="118195"/>
            </a:xfrm>
            <a:prstGeom prst="ellipse">
              <a:avLst/>
            </a:prstGeom>
            <a:solidFill>
              <a:schemeClr val="accent6">
                <a:lumMod val="40000"/>
                <a:lumOff val="60000"/>
              </a:schemeClr>
            </a:solidFill>
            <a:ln w="12700" cap="flat">
              <a:noFill/>
              <a:prstDash val="solid"/>
              <a:miter/>
            </a:ln>
          </p:spPr>
          <p:txBody>
            <a:bodyPr rtlCol="0" anchor="ctr"/>
            <a:lstStyle/>
            <a:p>
              <a:pPr algn="l"/>
              <a:endParaRPr lang="en-US" dirty="0"/>
            </a:p>
          </p:txBody>
        </p:sp>
        <p:sp>
          <p:nvSpPr>
            <p:cNvPr id="14" name="Oval 13">
              <a:extLst>
                <a:ext uri="{FF2B5EF4-FFF2-40B4-BE49-F238E27FC236}">
                  <a16:creationId xmlns:a16="http://schemas.microsoft.com/office/drawing/2014/main" id="{773F6BE9-93B1-3DC5-A71D-F5BBAE110B56}"/>
                </a:ext>
              </a:extLst>
            </p:cNvPr>
            <p:cNvSpPr/>
            <p:nvPr/>
          </p:nvSpPr>
          <p:spPr>
            <a:xfrm>
              <a:off x="6704877" y="2012236"/>
              <a:ext cx="122262" cy="118195"/>
            </a:xfrm>
            <a:prstGeom prst="ellipse">
              <a:avLst/>
            </a:prstGeom>
            <a:solidFill>
              <a:schemeClr val="accent5">
                <a:lumMod val="60000"/>
                <a:lumOff val="40000"/>
              </a:schemeClr>
            </a:solidFill>
            <a:ln w="12700" cap="flat">
              <a:noFill/>
              <a:prstDash val="solid"/>
              <a:miter/>
            </a:ln>
          </p:spPr>
          <p:txBody>
            <a:bodyPr rtlCol="0" anchor="ctr"/>
            <a:lstStyle/>
            <a:p>
              <a:pPr algn="l"/>
              <a:endParaRPr lang="en-US" dirty="0"/>
            </a:p>
          </p:txBody>
        </p:sp>
        <p:sp>
          <p:nvSpPr>
            <p:cNvPr id="15" name="Oval 14">
              <a:extLst>
                <a:ext uri="{FF2B5EF4-FFF2-40B4-BE49-F238E27FC236}">
                  <a16:creationId xmlns:a16="http://schemas.microsoft.com/office/drawing/2014/main" id="{BD47B015-CF97-4418-8D27-747B07DD6DBC}"/>
                </a:ext>
              </a:extLst>
            </p:cNvPr>
            <p:cNvSpPr/>
            <p:nvPr/>
          </p:nvSpPr>
          <p:spPr>
            <a:xfrm>
              <a:off x="6401957" y="2012237"/>
              <a:ext cx="122262" cy="118195"/>
            </a:xfrm>
            <a:prstGeom prst="ellipse">
              <a:avLst/>
            </a:prstGeom>
            <a:solidFill>
              <a:schemeClr val="accent3">
                <a:lumMod val="40000"/>
                <a:lumOff val="60000"/>
              </a:schemeClr>
            </a:solidFill>
            <a:ln w="12700" cap="flat">
              <a:noFill/>
              <a:prstDash val="solid"/>
              <a:miter/>
            </a:ln>
          </p:spPr>
          <p:txBody>
            <a:bodyPr rtlCol="0" anchor="ctr"/>
            <a:lstStyle/>
            <a:p>
              <a:pPr algn="l"/>
              <a:endParaRPr lang="en-US" dirty="0"/>
            </a:p>
          </p:txBody>
        </p:sp>
      </p:grpSp>
      <p:sp>
        <p:nvSpPr>
          <p:cNvPr id="18" name="Oval 17">
            <a:extLst>
              <a:ext uri="{FF2B5EF4-FFF2-40B4-BE49-F238E27FC236}">
                <a16:creationId xmlns:a16="http://schemas.microsoft.com/office/drawing/2014/main" id="{382E1961-E0BD-7132-DE15-993E4CFC5AD8}"/>
              </a:ext>
            </a:extLst>
          </p:cNvPr>
          <p:cNvSpPr/>
          <p:nvPr/>
        </p:nvSpPr>
        <p:spPr>
          <a:xfrm>
            <a:off x="10890250" y="5816819"/>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4</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6" name="Rectangle: Rounded Corners 5">
            <a:extLst>
              <a:ext uri="{FF2B5EF4-FFF2-40B4-BE49-F238E27FC236}">
                <a16:creationId xmlns:a16="http://schemas.microsoft.com/office/drawing/2014/main" id="{880125A9-1317-9173-2AF0-ABD96A422760}"/>
              </a:ext>
            </a:extLst>
          </p:cNvPr>
          <p:cNvSpPr/>
          <p:nvPr/>
        </p:nvSpPr>
        <p:spPr>
          <a:xfrm>
            <a:off x="908394" y="1874883"/>
            <a:ext cx="3280148" cy="170815"/>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10" name="Rectangle: Rounded Corners 9">
            <a:extLst>
              <a:ext uri="{FF2B5EF4-FFF2-40B4-BE49-F238E27FC236}">
                <a16:creationId xmlns:a16="http://schemas.microsoft.com/office/drawing/2014/main" id="{26D1E5BE-D837-D772-EB8A-6DCEA84A0D1A}"/>
              </a:ext>
            </a:extLst>
          </p:cNvPr>
          <p:cNvSpPr/>
          <p:nvPr/>
        </p:nvSpPr>
        <p:spPr>
          <a:xfrm>
            <a:off x="893880" y="1874883"/>
            <a:ext cx="0" cy="0"/>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16" name="Rectangle 2">
            <a:extLst>
              <a:ext uri="{FF2B5EF4-FFF2-40B4-BE49-F238E27FC236}">
                <a16:creationId xmlns:a16="http://schemas.microsoft.com/office/drawing/2014/main" id="{F42E3576-A82F-EA29-15CC-E0423174962F}"/>
              </a:ext>
            </a:extLst>
          </p:cNvPr>
          <p:cNvSpPr txBox="1">
            <a:spLocks noChangeArrowheads="1"/>
          </p:cNvSpPr>
          <p:nvPr/>
        </p:nvSpPr>
        <p:spPr bwMode="auto">
          <a:xfrm>
            <a:off x="-5754316" y="2825149"/>
            <a:ext cx="5493562" cy="2785378"/>
          </a:xfrm>
          <a:prstGeom prst="rect">
            <a:avLst/>
          </a:prstGeom>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rtlCol="0" anchor="ctr" anchorCtr="0" compatLnSpc="1">
            <a:prstTxWarp prst="textNoShape">
              <a:avLst/>
            </a:prstTxWarp>
            <a:sp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lt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lt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lt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9pPr>
          </a:lstStyle>
          <a:p>
            <a:pPr eaLnBrk="0" fontAlgn="base" hangingPunct="0">
              <a:lnSpc>
                <a:spcPct val="100000"/>
              </a:lnSpc>
              <a:spcBef>
                <a:spcPct val="0"/>
              </a:spcBef>
              <a:spcAft>
                <a:spcPct val="0"/>
              </a:spcAft>
              <a:buFontTx/>
              <a:buNone/>
            </a:pPr>
            <a:r>
              <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Unpaired tags are HTML elements that do not require an opening and closing tag to function. These tags are typically used for elements that do not contain any content or text between them.</a:t>
            </a:r>
          </a:p>
          <a:p>
            <a:pPr eaLnBrk="0" fontAlgn="base" hangingPunct="0">
              <a:lnSpc>
                <a:spcPct val="100000"/>
              </a:lnSpc>
              <a:spcBef>
                <a:spcPct val="0"/>
              </a:spcBef>
              <a:spcAft>
                <a:spcPct val="0"/>
              </a:spcAft>
              <a:buFontTx/>
              <a:buNone/>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a:p>
            <a:pPr eaLnBrk="0" fontAlgn="base" hangingPunct="0">
              <a:lnSpc>
                <a:spcPct val="100000"/>
              </a:lnSpc>
              <a:spcBef>
                <a:spcPct val="0"/>
              </a:spcBef>
              <a:spcAft>
                <a:spcPct val="0"/>
              </a:spcAft>
              <a:buFontTx/>
              <a:buNone/>
            </a:pPr>
            <a:r>
              <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They are also called self-closing tags.</a:t>
            </a:r>
          </a:p>
        </p:txBody>
      </p:sp>
      <p:sp>
        <p:nvSpPr>
          <p:cNvPr id="17" name="Rectangle: Rounded Corners 16">
            <a:extLst>
              <a:ext uri="{FF2B5EF4-FFF2-40B4-BE49-F238E27FC236}">
                <a16:creationId xmlns:a16="http://schemas.microsoft.com/office/drawing/2014/main" id="{DE50505A-1BA5-8BF2-85D0-5B5473DB8084}"/>
              </a:ext>
            </a:extLst>
          </p:cNvPr>
          <p:cNvSpPr/>
          <p:nvPr/>
        </p:nvSpPr>
        <p:spPr>
          <a:xfrm rot="19439679">
            <a:off x="13806203" y="-734658"/>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br</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img</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&lt;meta/&gt;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sp>
        <p:nvSpPr>
          <p:cNvPr id="20" name="Title 25">
            <a:extLst>
              <a:ext uri="{FF2B5EF4-FFF2-40B4-BE49-F238E27FC236}">
                <a16:creationId xmlns:a16="http://schemas.microsoft.com/office/drawing/2014/main" id="{647D3006-B4EA-63FE-A19E-03A0CDC43740}"/>
              </a:ext>
            </a:extLst>
          </p:cNvPr>
          <p:cNvSpPr txBox="1">
            <a:spLocks/>
          </p:cNvSpPr>
          <p:nvPr/>
        </p:nvSpPr>
        <p:spPr>
          <a:xfrm rot="2099751">
            <a:off x="-4166843" y="-1317976"/>
            <a:ext cx="4166843" cy="91091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a:gradFill>
                  <a:gsLst>
                    <a:gs pos="0">
                      <a:schemeClr val="accent1"/>
                    </a:gs>
                    <a:gs pos="100000">
                      <a:schemeClr val="accent3"/>
                    </a:gs>
                  </a:gsLst>
                  <a:lin ang="0" scaled="1"/>
                </a:gradFill>
                <a:latin typeface="+mj-lt"/>
                <a:ea typeface="+mj-ea"/>
                <a:cs typeface="+mj-cs"/>
              </a:defRPr>
            </a:lvl1pPr>
          </a:lstStyle>
          <a:p>
            <a:r>
              <a:rPr lang="en-US" sz="4000" dirty="0"/>
              <a:t>Unpaired Tags :</a:t>
            </a:r>
          </a:p>
        </p:txBody>
      </p:sp>
      <p:sp>
        <p:nvSpPr>
          <p:cNvPr id="28" name="Title 25">
            <a:extLst>
              <a:ext uri="{FF2B5EF4-FFF2-40B4-BE49-F238E27FC236}">
                <a16:creationId xmlns:a16="http://schemas.microsoft.com/office/drawing/2014/main" id="{BDBE398B-3A84-E9C9-BBE6-805B65E35C13}"/>
              </a:ext>
            </a:extLst>
          </p:cNvPr>
          <p:cNvSpPr txBox="1">
            <a:spLocks/>
          </p:cNvSpPr>
          <p:nvPr/>
        </p:nvSpPr>
        <p:spPr>
          <a:xfrm>
            <a:off x="841584" y="1148405"/>
            <a:ext cx="3635473" cy="871388"/>
          </a:xfrm>
          <a:prstGeom prst="rect">
            <a:avLst/>
          </a:prstGeom>
        </p:spPr>
        <p:txBody>
          <a:bodyPr>
            <a:normAutofit/>
          </a:bodyPr>
          <a:lst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a:lstStyle>
          <a:p>
            <a:r>
              <a:rPr lang="en-US" dirty="0"/>
              <a:t>Paired Tags :</a:t>
            </a:r>
          </a:p>
        </p:txBody>
      </p:sp>
    </p:spTree>
    <p:extLst>
      <p:ext uri="{BB962C8B-B14F-4D97-AF65-F5344CB8AC3E}">
        <p14:creationId xmlns:p14="http://schemas.microsoft.com/office/powerpoint/2010/main" val="3953500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AA96A8F-B4F3-C6F3-7674-882AA34B238F}"/>
              </a:ext>
            </a:extLst>
          </p:cNvPr>
          <p:cNvSpPr/>
          <p:nvPr/>
        </p:nvSpPr>
        <p:spPr>
          <a:xfrm>
            <a:off x="891465" y="1553242"/>
            <a:ext cx="3114478" cy="217501"/>
          </a:xfrm>
          <a:prstGeom prst="rect">
            <a:avLst/>
          </a:prstGeom>
          <a:ln w="12700" cap="flat">
            <a:noFill/>
            <a:prstDash val="solid"/>
            <a:miter/>
          </a:ln>
        </p:spPr>
        <p:txBody>
          <a:bodyPr rtlCol="0" anchor="ctr"/>
          <a:lstStyle/>
          <a:p>
            <a:pPr algn="l"/>
            <a:endParaRPr lang="en-US" dirty="0"/>
          </a:p>
        </p:txBody>
      </p:sp>
      <p:sp useBgFill="1">
        <p:nvSpPr>
          <p:cNvPr id="6" name="Rectangle 5">
            <a:extLst>
              <a:ext uri="{FF2B5EF4-FFF2-40B4-BE49-F238E27FC236}">
                <a16:creationId xmlns:a16="http://schemas.microsoft.com/office/drawing/2014/main" id="{83F8D2F5-98F6-FA35-5C27-96E012CB0B00}"/>
              </a:ext>
            </a:extLst>
          </p:cNvPr>
          <p:cNvSpPr/>
          <p:nvPr/>
        </p:nvSpPr>
        <p:spPr>
          <a:xfrm>
            <a:off x="667657" y="1913362"/>
            <a:ext cx="4201295" cy="452467"/>
          </a:xfrm>
          <a:prstGeom prst="rect">
            <a:avLst/>
          </a:prstGeom>
          <a:ln w="12700" cap="flat">
            <a:noFill/>
            <a:prstDash val="solid"/>
            <a:miter/>
          </a:ln>
        </p:spPr>
        <p:txBody>
          <a:bodyPr rtlCol="0" anchor="ctr"/>
          <a:lstStyle/>
          <a:p>
            <a:pPr algn="l"/>
            <a:endParaRPr lang="en-US" dirty="0"/>
          </a:p>
        </p:txBody>
      </p:sp>
      <p:pic>
        <p:nvPicPr>
          <p:cNvPr id="3" name="Picture Placeholder 2">
            <a:extLst>
              <a:ext uri="{FF2B5EF4-FFF2-40B4-BE49-F238E27FC236}">
                <a16:creationId xmlns:a16="http://schemas.microsoft.com/office/drawing/2014/main" id="{A7527293-04BC-296C-87B0-C35A357628B4}"/>
              </a:ext>
            </a:extLst>
          </p:cNvPr>
          <p:cNvPicPr>
            <a:picLocks noGrp="1" noChangeAspect="1"/>
          </p:cNvPicPr>
          <p:nvPr>
            <p:ph type="pic" idx="1"/>
          </p:nvPr>
        </p:nvPicPr>
        <p:blipFill>
          <a:blip r:embed="rId2"/>
          <a:srcRect l="14794" r="14794"/>
          <a:stretch/>
        </p:blipFill>
        <p:spPr>
          <a:xfrm>
            <a:off x="5790045" y="558263"/>
            <a:ext cx="6414655" cy="4533773"/>
          </a:xfrm>
        </p:spPr>
      </p:pic>
      <p:sp>
        <p:nvSpPr>
          <p:cNvPr id="7" name="TextBox 6">
            <a:extLst>
              <a:ext uri="{FF2B5EF4-FFF2-40B4-BE49-F238E27FC236}">
                <a16:creationId xmlns:a16="http://schemas.microsoft.com/office/drawing/2014/main" id="{9FB37B79-C08C-3009-FDAC-C05001AAE27B}"/>
              </a:ext>
            </a:extLst>
          </p:cNvPr>
          <p:cNvSpPr txBox="1"/>
          <p:nvPr/>
        </p:nvSpPr>
        <p:spPr>
          <a:xfrm>
            <a:off x="6441499" y="1148405"/>
            <a:ext cx="1701015" cy="461665"/>
          </a:xfrm>
          <a:prstGeom prst="rect">
            <a:avLst/>
          </a:prstGeom>
          <a:noFill/>
          <a:ln>
            <a:noFill/>
          </a:ln>
        </p:spPr>
        <p:style>
          <a:lnRef idx="2">
            <a:schemeClr val="accent3">
              <a:shade val="15000"/>
            </a:schemeClr>
          </a:lnRef>
          <a:fillRef idx="1">
            <a:schemeClr val="accent3"/>
          </a:fillRef>
          <a:effectRef idx="0">
            <a:schemeClr val="accent3"/>
          </a:effectRef>
          <a:fontRef idx="minor">
            <a:schemeClr val="lt1"/>
          </a:fontRef>
        </p:style>
        <p:txBody>
          <a:bodyPr wrap="square" rtlCol="0">
            <a:spAutoFit/>
          </a:bodyPr>
          <a:lstStyle/>
          <a:p>
            <a:r>
              <a:rPr lang="en-US" sz="2400" b="1"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Example:</a:t>
            </a:r>
          </a:p>
        </p:txBody>
      </p:sp>
      <p:sp>
        <p:nvSpPr>
          <p:cNvPr id="11" name="Slide Number Placeholder 3">
            <a:extLst>
              <a:ext uri="{FF2B5EF4-FFF2-40B4-BE49-F238E27FC236}">
                <a16:creationId xmlns:a16="http://schemas.microsoft.com/office/drawing/2014/main" id="{4C91AE97-8908-35CC-4058-6A6861E004B0}"/>
              </a:ext>
            </a:extLst>
          </p:cNvPr>
          <p:cNvSpPr>
            <a:spLocks noGrp="1"/>
          </p:cNvSpPr>
          <p:nvPr>
            <p:ph type="sldNum" sz="quarter" idx="12"/>
          </p:nvPr>
        </p:nvSpPr>
        <p:spPr>
          <a:xfrm>
            <a:off x="10804358" y="5816819"/>
            <a:ext cx="549442" cy="365125"/>
          </a:xfrm>
        </p:spPr>
        <p:txBody>
          <a:bodyPr/>
          <a:lstStyle/>
          <a:p>
            <a:fld id="{D495E168-DA5E-4888-8D8A-92B118324C14}" type="slidenum">
              <a:rPr lang="ru-RU" smtClean="0"/>
              <a:pPr/>
              <a:t>5</a:t>
            </a:fld>
            <a:endParaRPr lang="ru-RU" dirty="0"/>
          </a:p>
        </p:txBody>
      </p:sp>
      <p:sp>
        <p:nvSpPr>
          <p:cNvPr id="12" name="Rectangle: Rounded Corners 11">
            <a:extLst>
              <a:ext uri="{FF2B5EF4-FFF2-40B4-BE49-F238E27FC236}">
                <a16:creationId xmlns:a16="http://schemas.microsoft.com/office/drawing/2014/main" id="{C77B529F-B3F0-FBE4-7A91-D74F099AB591}"/>
              </a:ext>
            </a:extLst>
          </p:cNvPr>
          <p:cNvSpPr/>
          <p:nvPr/>
        </p:nvSpPr>
        <p:spPr>
          <a:xfrm>
            <a:off x="6336104" y="1708944"/>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br</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img</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&lt;meta/&gt;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grpSp>
        <p:nvGrpSpPr>
          <p:cNvPr id="19" name="Group 18">
            <a:extLst>
              <a:ext uri="{FF2B5EF4-FFF2-40B4-BE49-F238E27FC236}">
                <a16:creationId xmlns:a16="http://schemas.microsoft.com/office/drawing/2014/main" id="{CEC2B4EC-0E7B-03E1-46A2-7AFC473B260E}"/>
              </a:ext>
            </a:extLst>
          </p:cNvPr>
          <p:cNvGrpSpPr/>
          <p:nvPr/>
        </p:nvGrpSpPr>
        <p:grpSpPr>
          <a:xfrm>
            <a:off x="6411482" y="1795167"/>
            <a:ext cx="425182" cy="118196"/>
            <a:chOff x="6401957" y="2012236"/>
            <a:chExt cx="425182" cy="118196"/>
          </a:xfrm>
        </p:grpSpPr>
        <p:sp>
          <p:nvSpPr>
            <p:cNvPr id="13" name="Oval 12">
              <a:extLst>
                <a:ext uri="{FF2B5EF4-FFF2-40B4-BE49-F238E27FC236}">
                  <a16:creationId xmlns:a16="http://schemas.microsoft.com/office/drawing/2014/main" id="{ED133382-89BE-2D6F-5ABA-977040A1E74E}"/>
                </a:ext>
              </a:extLst>
            </p:cNvPr>
            <p:cNvSpPr/>
            <p:nvPr/>
          </p:nvSpPr>
          <p:spPr>
            <a:xfrm>
              <a:off x="6553417" y="2012237"/>
              <a:ext cx="122262" cy="118195"/>
            </a:xfrm>
            <a:prstGeom prst="ellipse">
              <a:avLst/>
            </a:prstGeom>
            <a:solidFill>
              <a:schemeClr val="accent6">
                <a:lumMod val="40000"/>
                <a:lumOff val="60000"/>
              </a:schemeClr>
            </a:solidFill>
            <a:ln w="12700" cap="flat">
              <a:noFill/>
              <a:prstDash val="solid"/>
              <a:miter/>
            </a:ln>
          </p:spPr>
          <p:txBody>
            <a:bodyPr rtlCol="0" anchor="ctr"/>
            <a:lstStyle/>
            <a:p>
              <a:pPr algn="l"/>
              <a:endParaRPr lang="en-US" dirty="0"/>
            </a:p>
          </p:txBody>
        </p:sp>
        <p:sp>
          <p:nvSpPr>
            <p:cNvPr id="14" name="Oval 13">
              <a:extLst>
                <a:ext uri="{FF2B5EF4-FFF2-40B4-BE49-F238E27FC236}">
                  <a16:creationId xmlns:a16="http://schemas.microsoft.com/office/drawing/2014/main" id="{773F6BE9-93B1-3DC5-A71D-F5BBAE110B56}"/>
                </a:ext>
              </a:extLst>
            </p:cNvPr>
            <p:cNvSpPr/>
            <p:nvPr/>
          </p:nvSpPr>
          <p:spPr>
            <a:xfrm>
              <a:off x="6704877" y="2012236"/>
              <a:ext cx="122262" cy="118195"/>
            </a:xfrm>
            <a:prstGeom prst="ellipse">
              <a:avLst/>
            </a:prstGeom>
            <a:solidFill>
              <a:schemeClr val="accent5">
                <a:lumMod val="60000"/>
                <a:lumOff val="40000"/>
              </a:schemeClr>
            </a:solidFill>
            <a:ln w="12700" cap="flat">
              <a:noFill/>
              <a:prstDash val="solid"/>
              <a:miter/>
            </a:ln>
          </p:spPr>
          <p:txBody>
            <a:bodyPr rtlCol="0" anchor="ctr"/>
            <a:lstStyle/>
            <a:p>
              <a:pPr algn="l"/>
              <a:endParaRPr lang="en-US" dirty="0"/>
            </a:p>
          </p:txBody>
        </p:sp>
        <p:sp>
          <p:nvSpPr>
            <p:cNvPr id="15" name="Oval 14">
              <a:extLst>
                <a:ext uri="{FF2B5EF4-FFF2-40B4-BE49-F238E27FC236}">
                  <a16:creationId xmlns:a16="http://schemas.microsoft.com/office/drawing/2014/main" id="{BD47B015-CF97-4418-8D27-747B07DD6DBC}"/>
                </a:ext>
              </a:extLst>
            </p:cNvPr>
            <p:cNvSpPr/>
            <p:nvPr/>
          </p:nvSpPr>
          <p:spPr>
            <a:xfrm>
              <a:off x="6401957" y="2012237"/>
              <a:ext cx="122262" cy="118195"/>
            </a:xfrm>
            <a:prstGeom prst="ellipse">
              <a:avLst/>
            </a:prstGeom>
            <a:solidFill>
              <a:schemeClr val="accent3">
                <a:lumMod val="40000"/>
                <a:lumOff val="60000"/>
              </a:schemeClr>
            </a:solidFill>
            <a:ln w="12700" cap="flat">
              <a:noFill/>
              <a:prstDash val="solid"/>
              <a:miter/>
            </a:ln>
          </p:spPr>
          <p:txBody>
            <a:bodyPr rtlCol="0" anchor="ctr"/>
            <a:lstStyle/>
            <a:p>
              <a:pPr algn="l"/>
              <a:endParaRPr lang="en-US" dirty="0"/>
            </a:p>
          </p:txBody>
        </p:sp>
      </p:grpSp>
      <p:sp>
        <p:nvSpPr>
          <p:cNvPr id="18" name="Oval 17">
            <a:extLst>
              <a:ext uri="{FF2B5EF4-FFF2-40B4-BE49-F238E27FC236}">
                <a16:creationId xmlns:a16="http://schemas.microsoft.com/office/drawing/2014/main" id="{382E1961-E0BD-7132-DE15-993E4CFC5AD8}"/>
              </a:ext>
            </a:extLst>
          </p:cNvPr>
          <p:cNvSpPr/>
          <p:nvPr/>
        </p:nvSpPr>
        <p:spPr>
          <a:xfrm>
            <a:off x="10890250" y="5816819"/>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5</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Rectangle 2">
            <a:extLst>
              <a:ext uri="{FF2B5EF4-FFF2-40B4-BE49-F238E27FC236}">
                <a16:creationId xmlns:a16="http://schemas.microsoft.com/office/drawing/2014/main" id="{A549F979-FB49-B3D7-C6AD-F99236900CD8}"/>
              </a:ext>
            </a:extLst>
          </p:cNvPr>
          <p:cNvSpPr>
            <a:spLocks noGrp="1" noChangeArrowheads="1"/>
          </p:cNvSpPr>
          <p:nvPr>
            <p:ph type="body" sz="half" idx="2"/>
          </p:nvPr>
        </p:nvSpPr>
        <p:spPr bwMode="auto">
          <a:xfrm>
            <a:off x="245033" y="2216114"/>
            <a:ext cx="5493562" cy="2785378"/>
          </a:xfrm>
          <a:prstGeom prst="rect">
            <a:avLst/>
          </a:prstGeom>
          <a:noFill/>
          <a:ln>
            <a:noFill/>
          </a:ln>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effectLst/>
                <a:latin typeface="+mj-lt"/>
              </a:rPr>
              <a:t>Unpaired tags are HTML elements that do not require an opening and closing tag to function. These tags are typically used for elements that do not contain any content or text between them.</a:t>
            </a:r>
          </a:p>
          <a:p>
            <a:pPr marL="0" marR="0" lvl="0" indent="0" defTabSz="914400" rtl="0" eaLnBrk="0" fontAlgn="base" latinLnBrk="0" hangingPunct="0">
              <a:lnSpc>
                <a:spcPct val="100000"/>
              </a:lnSpc>
              <a:spcBef>
                <a:spcPct val="0"/>
              </a:spcBef>
              <a:spcAft>
                <a:spcPct val="0"/>
              </a:spcAft>
              <a:buClrTx/>
              <a:buSzTx/>
              <a:buFontTx/>
              <a:buNone/>
              <a:tabLst/>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200" b="1" i="0" u="none" strike="noStrike" cap="none" normalizeH="0" baseline="0" dirty="0">
                <a:ln>
                  <a:noFill/>
                </a:ln>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effectLst/>
                <a:latin typeface="+mj-lt"/>
              </a:rPr>
              <a:t>They are also called self-closing tags.</a:t>
            </a:r>
          </a:p>
        </p:txBody>
      </p:sp>
      <p:sp>
        <p:nvSpPr>
          <p:cNvPr id="4" name="Rectangle: Rounded Corners 3">
            <a:extLst>
              <a:ext uri="{FF2B5EF4-FFF2-40B4-BE49-F238E27FC236}">
                <a16:creationId xmlns:a16="http://schemas.microsoft.com/office/drawing/2014/main" id="{4E8BC099-FFF2-9E4F-5766-565019D51B25}"/>
              </a:ext>
            </a:extLst>
          </p:cNvPr>
          <p:cNvSpPr/>
          <p:nvPr/>
        </p:nvSpPr>
        <p:spPr>
          <a:xfrm>
            <a:off x="13106400" y="-2867651"/>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&lt;h1&gt; Hello World &lt;/h1&gt;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&lt;b&gt; Bold Text &lt;/b&gt;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&lt;i&gt; Italics &lt;/i&gt;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sp>
        <p:nvSpPr>
          <p:cNvPr id="8" name="Rectangle: Rounded Corners 7">
            <a:extLst>
              <a:ext uri="{FF2B5EF4-FFF2-40B4-BE49-F238E27FC236}">
                <a16:creationId xmlns:a16="http://schemas.microsoft.com/office/drawing/2014/main" id="{FAA23175-A759-163A-85D7-90AA4E4AC896}"/>
              </a:ext>
            </a:extLst>
          </p:cNvPr>
          <p:cNvSpPr/>
          <p:nvPr/>
        </p:nvSpPr>
        <p:spPr>
          <a:xfrm>
            <a:off x="893880" y="1874883"/>
            <a:ext cx="3975072" cy="142603"/>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9" name="Rectangle 2">
            <a:extLst>
              <a:ext uri="{FF2B5EF4-FFF2-40B4-BE49-F238E27FC236}">
                <a16:creationId xmlns:a16="http://schemas.microsoft.com/office/drawing/2014/main" id="{B552E32F-D8E6-4A09-AF86-3F5C8E05550F}"/>
              </a:ext>
            </a:extLst>
          </p:cNvPr>
          <p:cNvSpPr txBox="1">
            <a:spLocks noChangeArrowheads="1"/>
          </p:cNvSpPr>
          <p:nvPr/>
        </p:nvSpPr>
        <p:spPr bwMode="auto">
          <a:xfrm>
            <a:off x="917920" y="7349250"/>
            <a:ext cx="5493562" cy="4139595"/>
          </a:xfrm>
          <a:prstGeom prst="rect">
            <a:avLst/>
          </a:prstGeom>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rtlCol="0" anchor="ctr" anchorCtr="0" compatLnSpc="1">
            <a:prstTxWarp prst="textNoShape">
              <a:avLst/>
            </a:prstTxWarp>
            <a:sp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lt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lt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lt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lt1"/>
                </a:solidFill>
                <a:latin typeface="+mn-lt"/>
                <a:ea typeface="+mn-ea"/>
                <a:cs typeface="+mn-cs"/>
              </a:defRPr>
            </a:lvl9pPr>
          </a:lstStyle>
          <a:p>
            <a:pPr eaLnBrk="0" fontAlgn="base" hangingPunct="0">
              <a:lnSpc>
                <a:spcPct val="100000"/>
              </a:lnSpc>
              <a:spcBef>
                <a:spcPct val="0"/>
              </a:spcBef>
              <a:spcAft>
                <a:spcPct val="0"/>
              </a:spcAft>
              <a:buFontTx/>
              <a:buNone/>
            </a:pPr>
            <a:r>
              <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Paired tags are a set of two tags that define the start and end of an element. he first tag, called the opening tag, indicates where the element begins, while the second tag, known as the closing tag, shows where the element ends. The closing tag is the same as the opening tag but includes a forward slash (/) before the tag name.</a:t>
            </a:r>
          </a:p>
          <a:p>
            <a:pPr eaLnBrk="0" fontAlgn="base" hangingPunct="0">
              <a:lnSpc>
                <a:spcPct val="100000"/>
              </a:lnSpc>
              <a:spcBef>
                <a:spcPct val="0"/>
              </a:spcBef>
              <a:spcAft>
                <a:spcPct val="0"/>
              </a:spcAft>
              <a:buFontTx/>
              <a:buNone/>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a:p>
            <a:pPr eaLnBrk="0" fontAlgn="base" hangingPunct="0">
              <a:lnSpc>
                <a:spcPct val="100000"/>
              </a:lnSpc>
              <a:spcBef>
                <a:spcPct val="0"/>
              </a:spcBef>
              <a:spcAft>
                <a:spcPct val="0"/>
              </a:spcAft>
              <a:buFontTx/>
              <a:buNone/>
            </a:pP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p:txBody>
      </p:sp>
      <p:sp>
        <p:nvSpPr>
          <p:cNvPr id="16" name="Title 25">
            <a:extLst>
              <a:ext uri="{FF2B5EF4-FFF2-40B4-BE49-F238E27FC236}">
                <a16:creationId xmlns:a16="http://schemas.microsoft.com/office/drawing/2014/main" id="{EF2FF2E8-0728-0C84-55F8-1D686B258F0F}"/>
              </a:ext>
            </a:extLst>
          </p:cNvPr>
          <p:cNvSpPr txBox="1">
            <a:spLocks/>
          </p:cNvSpPr>
          <p:nvPr/>
        </p:nvSpPr>
        <p:spPr>
          <a:xfrm>
            <a:off x="917920" y="884251"/>
            <a:ext cx="4166843" cy="91091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a:gradFill>
                  <a:gsLst>
                    <a:gs pos="0">
                      <a:schemeClr val="accent1"/>
                    </a:gs>
                    <a:gs pos="100000">
                      <a:schemeClr val="accent3"/>
                    </a:gs>
                  </a:gsLst>
                  <a:lin ang="0" scaled="1"/>
                </a:gradFill>
                <a:latin typeface="+mj-lt"/>
                <a:ea typeface="+mj-ea"/>
                <a:cs typeface="+mj-cs"/>
              </a:defRPr>
            </a:lvl1pPr>
          </a:lstStyle>
          <a:p>
            <a:r>
              <a:rPr lang="en-US" sz="4000" dirty="0"/>
              <a:t>Unpaired Tags :</a:t>
            </a:r>
          </a:p>
        </p:txBody>
      </p:sp>
      <p:sp>
        <p:nvSpPr>
          <p:cNvPr id="21" name="Rectangle: Rounded Corners 20">
            <a:extLst>
              <a:ext uri="{FF2B5EF4-FFF2-40B4-BE49-F238E27FC236}">
                <a16:creationId xmlns:a16="http://schemas.microsoft.com/office/drawing/2014/main" id="{DE737D3F-CD47-A7CC-A0F2-D4A50F81FF1B}"/>
              </a:ext>
            </a:extLst>
          </p:cNvPr>
          <p:cNvSpPr/>
          <p:nvPr/>
        </p:nvSpPr>
        <p:spPr>
          <a:xfrm rot="20032580">
            <a:off x="13439238" y="-1319320"/>
            <a:ext cx="7782110" cy="3229238"/>
          </a:xfrm>
          <a:prstGeom prst="roundRect">
            <a:avLst>
              <a:gd name="adj" fmla="val 50000"/>
            </a:avLst>
          </a:prstGeom>
          <a:blipFill dpi="0" rotWithShape="1">
            <a:blip r:embed="rId3">
              <a:extLst>
                <a:ext uri="{28A0092B-C50C-407E-A947-70E740481C1C}">
                  <a14:useLocalDpi xmlns:a14="http://schemas.microsoft.com/office/drawing/2010/main" val="0"/>
                </a:ext>
              </a:extLst>
            </a:blip>
            <a:srcRect/>
            <a:tile tx="0" ty="-1016000" sx="100000" sy="100000" flip="none" algn="tl"/>
          </a:blipFill>
          <a:ln w="12700" cap="flat">
            <a:noFill/>
            <a:prstDash val="solid"/>
            <a:miter/>
          </a:ln>
        </p:spPr>
        <p:txBody>
          <a:bodyPr rtlCol="0" anchor="ctr"/>
          <a:lstStyle/>
          <a:p>
            <a:endParaRPr lang="en-US" dirty="0"/>
          </a:p>
        </p:txBody>
      </p:sp>
      <p:sp>
        <p:nvSpPr>
          <p:cNvPr id="22" name="Title 1">
            <a:extLst>
              <a:ext uri="{FF2B5EF4-FFF2-40B4-BE49-F238E27FC236}">
                <a16:creationId xmlns:a16="http://schemas.microsoft.com/office/drawing/2014/main" id="{540E718F-5871-5602-555B-5A70BC90574F}"/>
              </a:ext>
            </a:extLst>
          </p:cNvPr>
          <p:cNvSpPr>
            <a:spLocks noGrp="1"/>
          </p:cNvSpPr>
          <p:nvPr>
            <p:ph type="title"/>
          </p:nvPr>
        </p:nvSpPr>
        <p:spPr>
          <a:xfrm rot="1854383">
            <a:off x="-4732063" y="86425"/>
            <a:ext cx="3573133" cy="1325563"/>
          </a:xfrm>
        </p:spPr>
        <p:txBody>
          <a:bodyPr/>
          <a:lstStyle/>
          <a:p>
            <a:r>
              <a:rPr lang="en-US" dirty="0"/>
              <a:t>THANK YOU!</a:t>
            </a:r>
            <a:endParaRPr lang="ru-RU" dirty="0"/>
          </a:p>
        </p:txBody>
      </p:sp>
      <p:sp>
        <p:nvSpPr>
          <p:cNvPr id="23" name="Rectangle: Rounded Corners 22">
            <a:extLst>
              <a:ext uri="{FF2B5EF4-FFF2-40B4-BE49-F238E27FC236}">
                <a16:creationId xmlns:a16="http://schemas.microsoft.com/office/drawing/2014/main" id="{CDC031C8-9A3B-7498-57C5-A08FC535B5C0}"/>
              </a:ext>
            </a:extLst>
          </p:cNvPr>
          <p:cNvSpPr/>
          <p:nvPr/>
        </p:nvSpPr>
        <p:spPr>
          <a:xfrm>
            <a:off x="-3891781" y="1874883"/>
            <a:ext cx="3280148" cy="170815"/>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Tree>
    <p:extLst>
      <p:ext uri="{BB962C8B-B14F-4D97-AF65-F5344CB8AC3E}">
        <p14:creationId xmlns:p14="http://schemas.microsoft.com/office/powerpoint/2010/main" val="2005670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3" name="Picture Placeholder 2">
            <a:extLst>
              <a:ext uri="{FF2B5EF4-FFF2-40B4-BE49-F238E27FC236}">
                <a16:creationId xmlns:a16="http://schemas.microsoft.com/office/drawing/2014/main" id="{339E1FBA-7414-0FE3-AB48-A90AEA33359F}"/>
              </a:ext>
            </a:extLst>
          </p:cNvPr>
          <p:cNvPicPr>
            <a:picLocks noChangeAspect="1"/>
          </p:cNvPicPr>
          <p:nvPr/>
        </p:nvPicPr>
        <p:blipFill>
          <a:blip r:embed="rId3"/>
          <a:srcRect l="14794" r="14794"/>
          <a:stretch/>
        </p:blipFill>
        <p:spPr>
          <a:xfrm>
            <a:off x="13754184" y="558263"/>
            <a:ext cx="6414655" cy="4533773"/>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pic>
      <p:sp useBgFill="1">
        <p:nvSpPr>
          <p:cNvPr id="4" name="Rectangle 3">
            <a:extLst>
              <a:ext uri="{FF2B5EF4-FFF2-40B4-BE49-F238E27FC236}">
                <a16:creationId xmlns:a16="http://schemas.microsoft.com/office/drawing/2014/main" id="{DDF6F189-2FA7-DC99-83A3-3059B7DB48BB}"/>
              </a:ext>
            </a:extLst>
          </p:cNvPr>
          <p:cNvSpPr/>
          <p:nvPr/>
        </p:nvSpPr>
        <p:spPr>
          <a:xfrm>
            <a:off x="667657" y="1913362"/>
            <a:ext cx="4201295" cy="452467"/>
          </a:xfrm>
          <a:prstGeom prst="rect">
            <a:avLst/>
          </a:prstGeom>
          <a:ln w="12700" cap="flat">
            <a:noFill/>
            <a:prstDash val="solid"/>
            <a:miter/>
          </a:ln>
        </p:spPr>
        <p:txBody>
          <a:bodyPr rtlCol="0" anchor="ctr"/>
          <a:lstStyle/>
          <a:p>
            <a:pPr algn="l"/>
            <a:endParaRPr lang="en-US" dirty="0"/>
          </a:p>
        </p:txBody>
      </p:sp>
      <p:sp useBgFill="1">
        <p:nvSpPr>
          <p:cNvPr id="37" name="Rectangle 36">
            <a:extLst>
              <a:ext uri="{FF2B5EF4-FFF2-40B4-BE49-F238E27FC236}">
                <a16:creationId xmlns:a16="http://schemas.microsoft.com/office/drawing/2014/main" id="{5835AAD4-702B-D7DA-9992-1862F03381F7}"/>
              </a:ext>
            </a:extLst>
          </p:cNvPr>
          <p:cNvSpPr/>
          <p:nvPr/>
        </p:nvSpPr>
        <p:spPr>
          <a:xfrm>
            <a:off x="891465" y="1553242"/>
            <a:ext cx="3114478" cy="217501"/>
          </a:xfrm>
          <a:prstGeom prst="rect">
            <a:avLst/>
          </a:prstGeom>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a:xfrm>
            <a:off x="1422956" y="2874652"/>
            <a:ext cx="3573133" cy="1325563"/>
          </a:xfrm>
        </p:spPr>
        <p:txBody>
          <a:bodyPr/>
          <a:lstStyle/>
          <a:p>
            <a:r>
              <a:rPr lang="en-US" dirty="0"/>
              <a:t>THANK YOU!</a:t>
            </a:r>
            <a:endParaRPr lang="ru-RU" dirty="0"/>
          </a:p>
        </p:txBody>
      </p:sp>
      <p:sp>
        <p:nvSpPr>
          <p:cNvPr id="9" name="Oval 8">
            <a:extLst>
              <a:ext uri="{FF2B5EF4-FFF2-40B4-BE49-F238E27FC236}">
                <a16:creationId xmlns:a16="http://schemas.microsoft.com/office/drawing/2014/main" id="{44087CC4-5957-140C-EF78-BD10CDAA0629}"/>
              </a:ext>
            </a:extLst>
          </p:cNvPr>
          <p:cNvSpPr/>
          <p:nvPr/>
        </p:nvSpPr>
        <p:spPr>
          <a:xfrm>
            <a:off x="11132106" y="6314461"/>
            <a:ext cx="396875" cy="366714"/>
          </a:xfrm>
          <a:prstGeom prst="ellipse">
            <a:avLst/>
          </a:prstGeom>
          <a:solidFill>
            <a:srgbClr val="197DCE"/>
          </a:solidFill>
          <a:ln w="12700" cap="flat">
            <a:noFill/>
            <a:prstDash val="solid"/>
            <a:miter/>
          </a:ln>
        </p:spPr>
        <p:txBody>
          <a:bodyPr rtlCol="0" anchor="ctr"/>
          <a:lstStyle/>
          <a:p>
            <a:pPr algn="ctr"/>
            <a:fld id="{FCD2232E-86A9-40BA-BB59-0024B7239723}" type="slidenum">
              <a:rPr lang="en-US" sz="1200" dirty="0">
                <a:latin typeface="Cascadia Code" panose="020B0609020000020004" pitchFamily="49" charset="0"/>
                <a:ea typeface="Cascadia Code" panose="020B0609020000020004" pitchFamily="49" charset="0"/>
                <a:cs typeface="Cascadia Code" panose="020B0609020000020004" pitchFamily="49" charset="0"/>
              </a:rPr>
              <a:t>6</a:t>
            </a:fld>
            <a:endParaRPr lang="en-US" sz="120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26" name="Rectangle: Rounded Corners 25">
            <a:extLst>
              <a:ext uri="{FF2B5EF4-FFF2-40B4-BE49-F238E27FC236}">
                <a16:creationId xmlns:a16="http://schemas.microsoft.com/office/drawing/2014/main" id="{6DE030BD-B193-3584-FD7B-097BE25F36B2}"/>
              </a:ext>
            </a:extLst>
          </p:cNvPr>
          <p:cNvSpPr/>
          <p:nvPr/>
        </p:nvSpPr>
        <p:spPr>
          <a:xfrm rot="20032580">
            <a:off x="6118500" y="1357015"/>
            <a:ext cx="7782110" cy="3229238"/>
          </a:xfrm>
          <a:prstGeom prst="roundRect">
            <a:avLst>
              <a:gd name="adj" fmla="val 50000"/>
            </a:avLst>
          </a:prstGeom>
          <a:blipFill dpi="0" rotWithShape="1">
            <a:blip r:embed="rId4">
              <a:extLst>
                <a:ext uri="{28A0092B-C50C-407E-A947-70E740481C1C}">
                  <a14:useLocalDpi xmlns:a14="http://schemas.microsoft.com/office/drawing/2010/main" val="0"/>
                </a:ext>
              </a:extLst>
            </a:blip>
            <a:srcRect/>
            <a:tile tx="0" ty="-1016000" sx="100000" sy="100000" flip="none" algn="tl"/>
          </a:blipFill>
          <a:ln w="12700" cap="flat">
            <a:noFill/>
            <a:prstDash val="solid"/>
            <a:miter/>
          </a:ln>
        </p:spPr>
        <p:txBody>
          <a:bodyPr rtlCol="0" anchor="ctr"/>
          <a:lstStyle/>
          <a:p>
            <a:endParaRPr lang="en-US" dirty="0"/>
          </a:p>
        </p:txBody>
      </p:sp>
      <p:sp>
        <p:nvSpPr>
          <p:cNvPr id="38" name="Rectangle: Rounded Corners 37">
            <a:extLst>
              <a:ext uri="{FF2B5EF4-FFF2-40B4-BE49-F238E27FC236}">
                <a16:creationId xmlns:a16="http://schemas.microsoft.com/office/drawing/2014/main" id="{BC14B4ED-2825-56E8-C579-AAB34738FB4F}"/>
              </a:ext>
            </a:extLst>
          </p:cNvPr>
          <p:cNvSpPr/>
          <p:nvPr/>
        </p:nvSpPr>
        <p:spPr>
          <a:xfrm>
            <a:off x="1466498" y="3860800"/>
            <a:ext cx="3090987" cy="116114"/>
          </a:xfrm>
          <a:prstGeom prst="roundRect">
            <a:avLst>
              <a:gd name="adj" fmla="val 50000"/>
            </a:avLst>
          </a:prstGeom>
          <a:gradFill flip="none" rotWithShape="1">
            <a:gsLst>
              <a:gs pos="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3" name="Rectangle 2">
            <a:extLst>
              <a:ext uri="{FF2B5EF4-FFF2-40B4-BE49-F238E27FC236}">
                <a16:creationId xmlns:a16="http://schemas.microsoft.com/office/drawing/2014/main" id="{5949E9BC-482D-16C6-17E6-6577360B7BC3}"/>
              </a:ext>
            </a:extLst>
          </p:cNvPr>
          <p:cNvSpPr txBox="1">
            <a:spLocks noChangeArrowheads="1"/>
          </p:cNvSpPr>
          <p:nvPr/>
        </p:nvSpPr>
        <p:spPr bwMode="auto">
          <a:xfrm rot="1801469">
            <a:off x="-6729482" y="746906"/>
            <a:ext cx="5493562" cy="2785378"/>
          </a:xfrm>
          <a:prstGeom prst="rect">
            <a:avLst/>
          </a:prstGeom>
          <a:effectLst>
            <a:glow rad="330200">
              <a:schemeClr val="accent2">
                <a:satMod val="175000"/>
                <a:alpha val="30000"/>
              </a:schemeClr>
            </a:glow>
          </a:effectLst>
        </p:spPr>
        <p:style>
          <a:lnRef idx="0">
            <a:scrgbClr r="0" g="0" b="0"/>
          </a:lnRef>
          <a:fillRef idx="0">
            <a:scrgbClr r="0" g="0" b="0"/>
          </a:fillRef>
          <a:effectRef idx="0">
            <a:scrgbClr r="0" g="0" b="0"/>
          </a:effectRef>
          <a:fontRef idx="minor">
            <a:schemeClr val="lt1"/>
          </a:fontRef>
        </p:style>
        <p:txBody>
          <a:bodyPr vert="horz" wrap="square" lIns="91440" tIns="365760" rIns="91440" bIns="45720" numCol="1"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l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l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l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pPr marL="0" indent="0" eaLnBrk="0" fontAlgn="base" hangingPunct="0">
              <a:lnSpc>
                <a:spcPct val="100000"/>
              </a:lnSpc>
              <a:spcBef>
                <a:spcPct val="0"/>
              </a:spcBef>
              <a:spcAft>
                <a:spcPct val="0"/>
              </a:spcAft>
              <a:buFontTx/>
              <a:buNone/>
            </a:pPr>
            <a:r>
              <a:rPr lang="en-US" altLang="en-US" sz="2200" b="1">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Unpaired tags are HTML elements that do not require on opening and closing tag to function. These tags are typically used for elements that do not contain any content or text between them.</a:t>
            </a:r>
          </a:p>
          <a:p>
            <a:pPr marL="0" indent="0" eaLnBrk="0" fontAlgn="base" hangingPunct="0">
              <a:lnSpc>
                <a:spcPct val="100000"/>
              </a:lnSpc>
              <a:spcBef>
                <a:spcPct val="0"/>
              </a:spcBef>
              <a:spcAft>
                <a:spcPct val="0"/>
              </a:spcAft>
              <a:buFontTx/>
              <a:buNone/>
            </a:pPr>
            <a:endParaRPr lang="en-US" altLang="en-US" sz="2200" b="1">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a:p>
            <a:pPr marL="0" indent="0" eaLnBrk="0" fontAlgn="base" hangingPunct="0">
              <a:lnSpc>
                <a:spcPct val="100000"/>
              </a:lnSpc>
              <a:spcBef>
                <a:spcPct val="0"/>
              </a:spcBef>
              <a:spcAft>
                <a:spcPct val="0"/>
              </a:spcAft>
              <a:buFontTx/>
              <a:buNone/>
            </a:pPr>
            <a:r>
              <a:rPr lang="en-US" altLang="en-US" sz="2200" b="1">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rPr>
              <a:t>They are also called self-closing tags.</a:t>
            </a:r>
            <a:endParaRPr lang="en-US" altLang="en-US" sz="2200" b="1" dirty="0">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rect">
                  <a:fillToRect l="100000" t="100000"/>
                </a:path>
                <a:tileRect r="-100000" b="-100000"/>
              </a:gradFill>
              <a:latin typeface="+mj-lt"/>
            </a:endParaRPr>
          </a:p>
        </p:txBody>
      </p:sp>
      <p:sp>
        <p:nvSpPr>
          <p:cNvPr id="5" name="Rectangle: Rounded Corners 4">
            <a:extLst>
              <a:ext uri="{FF2B5EF4-FFF2-40B4-BE49-F238E27FC236}">
                <a16:creationId xmlns:a16="http://schemas.microsoft.com/office/drawing/2014/main" id="{A4611174-C7B9-549B-8E8B-C6CC8EA2DF97}"/>
              </a:ext>
            </a:extLst>
          </p:cNvPr>
          <p:cNvSpPr/>
          <p:nvPr/>
        </p:nvSpPr>
        <p:spPr>
          <a:xfrm rot="19685750">
            <a:off x="10269442" y="-4010499"/>
            <a:ext cx="4947503" cy="2358231"/>
          </a:xfrm>
          <a:prstGeom prst="roundRect">
            <a:avLst>
              <a:gd name="adj" fmla="val 4178"/>
            </a:avLst>
          </a:prstGeom>
          <a:gradFill flip="none" rotWithShape="1">
            <a:gsLst>
              <a:gs pos="0">
                <a:srgbClr val="000F2E"/>
              </a:gs>
              <a:gs pos="97000">
                <a:schemeClr val="accent4">
                  <a:lumMod val="70000"/>
                </a:schemeClr>
              </a:gs>
            </a:gsLst>
            <a:lin ang="16200000" scaled="0"/>
            <a:tileRect/>
          </a:gradFill>
          <a:ln w="12700" cap="flat">
            <a:noFill/>
            <a:prstDash val="solid"/>
            <a:miter/>
          </a:ln>
        </p:spPr>
        <p:txBody>
          <a:bodyPr rtlCol="0" anchor="t"/>
          <a:lstStyle/>
          <a:p>
            <a:pPr algn="l"/>
            <a:br>
              <a:rPr lang="en-US" dirty="0"/>
            </a:br>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br</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a:t>
            </a:r>
            <a:r>
              <a:rPr lang="en-US" dirty="0" err="1">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img</a:t>
            </a: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/&gt;</a:t>
            </a:r>
          </a:p>
          <a:p>
            <a:pPr marL="285750" indent="-285750" algn="l">
              <a:buFont typeface="Wingdings" panose="05000000000000000000" pitchFamily="2" charset="2"/>
              <a:buChar char="Ø"/>
            </a:pPr>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&lt;meta/&gt;</a:t>
            </a:r>
          </a:p>
          <a:p>
            <a:pPr algn="l"/>
            <a:endPar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gn="l"/>
            <a:r>
              <a:rPr lang="en-US" dirty="0">
                <a:solidFill>
                  <a:schemeClr val="accent1">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 ...many more</a:t>
            </a:r>
          </a:p>
        </p:txBody>
      </p:sp>
      <p:grpSp>
        <p:nvGrpSpPr>
          <p:cNvPr id="6" name="Group 5">
            <a:extLst>
              <a:ext uri="{FF2B5EF4-FFF2-40B4-BE49-F238E27FC236}">
                <a16:creationId xmlns:a16="http://schemas.microsoft.com/office/drawing/2014/main" id="{B7BD70E5-5A67-73F3-0833-32646F887F08}"/>
              </a:ext>
            </a:extLst>
          </p:cNvPr>
          <p:cNvGrpSpPr/>
          <p:nvPr/>
        </p:nvGrpSpPr>
        <p:grpSpPr>
          <a:xfrm rot="19685750">
            <a:off x="10344820" y="-3924276"/>
            <a:ext cx="425182" cy="118196"/>
            <a:chOff x="6401957" y="2012236"/>
            <a:chExt cx="425182" cy="118196"/>
          </a:xfrm>
        </p:grpSpPr>
        <p:sp>
          <p:nvSpPr>
            <p:cNvPr id="7" name="Oval 6">
              <a:extLst>
                <a:ext uri="{FF2B5EF4-FFF2-40B4-BE49-F238E27FC236}">
                  <a16:creationId xmlns:a16="http://schemas.microsoft.com/office/drawing/2014/main" id="{87699A61-9BCA-8C0C-8E80-40C1ED0FE9BE}"/>
                </a:ext>
              </a:extLst>
            </p:cNvPr>
            <p:cNvSpPr/>
            <p:nvPr/>
          </p:nvSpPr>
          <p:spPr>
            <a:xfrm>
              <a:off x="6553417" y="2012237"/>
              <a:ext cx="122262" cy="118195"/>
            </a:xfrm>
            <a:prstGeom prst="ellipse">
              <a:avLst/>
            </a:prstGeom>
            <a:solidFill>
              <a:schemeClr val="accent6">
                <a:lumMod val="40000"/>
                <a:lumOff val="60000"/>
              </a:schemeClr>
            </a:solidFill>
            <a:ln w="12700" cap="flat">
              <a:noFill/>
              <a:prstDash val="solid"/>
              <a:miter/>
            </a:ln>
          </p:spPr>
          <p:txBody>
            <a:bodyPr rtlCol="0" anchor="ctr"/>
            <a:lstStyle/>
            <a:p>
              <a:pPr algn="l"/>
              <a:endParaRPr lang="en-US" dirty="0"/>
            </a:p>
          </p:txBody>
        </p:sp>
        <p:sp>
          <p:nvSpPr>
            <p:cNvPr id="8" name="Oval 7">
              <a:extLst>
                <a:ext uri="{FF2B5EF4-FFF2-40B4-BE49-F238E27FC236}">
                  <a16:creationId xmlns:a16="http://schemas.microsoft.com/office/drawing/2014/main" id="{461BB491-6FDC-8961-07CB-29D53DA5509B}"/>
                </a:ext>
              </a:extLst>
            </p:cNvPr>
            <p:cNvSpPr/>
            <p:nvPr/>
          </p:nvSpPr>
          <p:spPr>
            <a:xfrm>
              <a:off x="6704877" y="2012236"/>
              <a:ext cx="122262" cy="118195"/>
            </a:xfrm>
            <a:prstGeom prst="ellipse">
              <a:avLst/>
            </a:prstGeom>
            <a:solidFill>
              <a:schemeClr val="accent5">
                <a:lumMod val="60000"/>
                <a:lumOff val="40000"/>
              </a:schemeClr>
            </a:solidFill>
            <a:ln w="12700" cap="flat">
              <a:noFill/>
              <a:prstDash val="solid"/>
              <a:miter/>
            </a:ln>
          </p:spPr>
          <p:txBody>
            <a:bodyPr rtlCol="0" anchor="ctr"/>
            <a:lstStyle/>
            <a:p>
              <a:pPr algn="l"/>
              <a:endParaRPr lang="en-US" dirty="0"/>
            </a:p>
          </p:txBody>
        </p:sp>
        <p:sp>
          <p:nvSpPr>
            <p:cNvPr id="10" name="Oval 9">
              <a:extLst>
                <a:ext uri="{FF2B5EF4-FFF2-40B4-BE49-F238E27FC236}">
                  <a16:creationId xmlns:a16="http://schemas.microsoft.com/office/drawing/2014/main" id="{989D8A94-82E8-3408-522C-C352B4DA2F16}"/>
                </a:ext>
              </a:extLst>
            </p:cNvPr>
            <p:cNvSpPr/>
            <p:nvPr/>
          </p:nvSpPr>
          <p:spPr>
            <a:xfrm>
              <a:off x="6401957" y="2012237"/>
              <a:ext cx="122262" cy="118195"/>
            </a:xfrm>
            <a:prstGeom prst="ellipse">
              <a:avLst/>
            </a:prstGeom>
            <a:solidFill>
              <a:schemeClr val="accent3">
                <a:lumMod val="40000"/>
                <a:lumOff val="60000"/>
              </a:schemeClr>
            </a:solidFill>
            <a:ln w="12700" cap="flat">
              <a:noFill/>
              <a:prstDash val="solid"/>
              <a:miter/>
            </a:ln>
          </p:spPr>
          <p:txBody>
            <a:bodyPr rtlCol="0" anchor="ctr"/>
            <a:lstStyle/>
            <a:p>
              <a:pPr algn="l"/>
              <a:endParaRPr lang="en-US" dirty="0"/>
            </a:p>
          </p:txBody>
        </p:sp>
      </p:grpSp>
      <p:sp>
        <p:nvSpPr>
          <p:cNvPr id="11" name="TextBox 10">
            <a:extLst>
              <a:ext uri="{FF2B5EF4-FFF2-40B4-BE49-F238E27FC236}">
                <a16:creationId xmlns:a16="http://schemas.microsoft.com/office/drawing/2014/main" id="{06A3D1DB-136E-FC83-1202-B1C974A5E860}"/>
              </a:ext>
            </a:extLst>
          </p:cNvPr>
          <p:cNvSpPr txBox="1"/>
          <p:nvPr/>
        </p:nvSpPr>
        <p:spPr>
          <a:xfrm rot="18923078">
            <a:off x="16013167" y="0"/>
            <a:ext cx="1701015" cy="461665"/>
          </a:xfrm>
          <a:prstGeom prst="rect">
            <a:avLst/>
          </a:prstGeom>
          <a:noFill/>
          <a:ln>
            <a:noFill/>
          </a:ln>
        </p:spPr>
        <p:style>
          <a:lnRef idx="2">
            <a:schemeClr val="accent3">
              <a:shade val="15000"/>
            </a:schemeClr>
          </a:lnRef>
          <a:fillRef idx="1">
            <a:schemeClr val="accent3"/>
          </a:fillRef>
          <a:effectRef idx="0">
            <a:schemeClr val="accent3"/>
          </a:effectRef>
          <a:fontRef idx="minor">
            <a:schemeClr val="lt1"/>
          </a:fontRef>
        </p:style>
        <p:txBody>
          <a:bodyPr wrap="square" rtlCol="0">
            <a:spAutoFit/>
          </a:bodyPr>
          <a:lstStyle/>
          <a:p>
            <a:r>
              <a:rPr lang="en-US" sz="2400" b="1" dirty="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Pr>
              <a:t>Example:</a:t>
            </a:r>
          </a:p>
        </p:txBody>
      </p:sp>
      <p:sp>
        <p:nvSpPr>
          <p:cNvPr id="14" name="Title 25">
            <a:extLst>
              <a:ext uri="{FF2B5EF4-FFF2-40B4-BE49-F238E27FC236}">
                <a16:creationId xmlns:a16="http://schemas.microsoft.com/office/drawing/2014/main" id="{FBA51471-CD3E-57F0-37D2-967AA289F328}"/>
              </a:ext>
            </a:extLst>
          </p:cNvPr>
          <p:cNvSpPr txBox="1">
            <a:spLocks/>
          </p:cNvSpPr>
          <p:nvPr/>
        </p:nvSpPr>
        <p:spPr>
          <a:xfrm rot="1964809">
            <a:off x="-6721749" y="-3156808"/>
            <a:ext cx="4166843" cy="91091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a:gradFill>
                  <a:gsLst>
                    <a:gs pos="0">
                      <a:schemeClr val="accent1"/>
                    </a:gs>
                    <a:gs pos="100000">
                      <a:schemeClr val="accent3"/>
                    </a:gs>
                  </a:gsLst>
                  <a:lin ang="0" scaled="1"/>
                </a:gradFill>
                <a:latin typeface="+mj-lt"/>
                <a:ea typeface="+mj-ea"/>
                <a:cs typeface="+mj-cs"/>
              </a:defRPr>
            </a:lvl1pPr>
          </a:lstStyle>
          <a:p>
            <a:r>
              <a:rPr lang="en-US" sz="4000" dirty="0"/>
              <a:t>Unpaired Tags :</a:t>
            </a:r>
          </a:p>
        </p:txBody>
      </p:sp>
    </p:spTree>
    <p:extLst>
      <p:ext uri="{BB962C8B-B14F-4D97-AF65-F5344CB8AC3E}">
        <p14:creationId xmlns:p14="http://schemas.microsoft.com/office/powerpoint/2010/main" val="1316663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2.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Fun vacation presentation</Template>
  <TotalTime>283</TotalTime>
  <Words>612</Words>
  <Application>Microsoft Office PowerPoint</Application>
  <PresentationFormat>Widescreen</PresentationFormat>
  <Paragraphs>95</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Cascadia Code</vt:lpstr>
      <vt:lpstr>Century Gothic</vt:lpstr>
      <vt:lpstr>Wingdings</vt:lpstr>
      <vt:lpstr>Office Theme</vt:lpstr>
      <vt:lpstr> Presentation on: TYPES OF TAGS</vt:lpstr>
      <vt:lpstr> Presentation on: TYPES OF TAGS</vt:lpstr>
      <vt:lpstr>Types Of Tags:</vt:lpstr>
      <vt:lpstr>PowerPoint Presentation</vt:lpstr>
      <vt:lpstr>THANK YOU!</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Pradip Niroula</dc:creator>
  <cp:lastModifiedBy>Pradip Niroula</cp:lastModifiedBy>
  <cp:revision>10</cp:revision>
  <dcterms:created xsi:type="dcterms:W3CDTF">2024-10-16T12:48:07Z</dcterms:created>
  <dcterms:modified xsi:type="dcterms:W3CDTF">2024-10-19T04:50:52Z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